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1600"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6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4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2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10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10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10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10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10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1000"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6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4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2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10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10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10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10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10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10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2" name="Shape 62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16911" y="5589587"/>
            <a:ext cx="495299" cy="11144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Faith (Re)Formation Four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Building Blocks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1. I Belong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2. I Know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3. I Hope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4. I am Called and Equipped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Roman Road: Rinkle of Realism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7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do not understand what I do. For what I want to do I do not do, but what I hate I do.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Roman Road: Spirit-led Service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8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You, however, are not in the realm of the flesh but are in the realm of the Spirit, if indeed the Spirit of God lives in you.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those who are led by the Spirit of God are the children of God.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Spirit you received does not make you slaves, so that you live in fear again; rather, the Spirit you received brought about your adoption to sonship.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of the Week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Name things that you know about Jesus.  List as many as you can.  Now choose which of those things is most meaningful to you personally.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we need to know?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Jesus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we need to know?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Jesus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Loves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 know, for the Bible tells me so.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the Bible is a big 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Catechetical Knowledge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 &amp; A 2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Q. What must you know to</a:t>
            </a:r>
            <a:b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live and die in the joy of this comfort?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A. Three things: first, how great my sin and misery are;</a:t>
            </a:r>
            <a:b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second, how I am set free from all my sins and misery;</a:t>
            </a:r>
            <a:b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third, how I am to thank God for such deliverance.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Sin, Salvation, Service                      or Guilt, Grace, Gratitude</a:t>
            </a:r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Roman Road: Summary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1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2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gospel he promised beforehand through his prophets in the Holy Scriptures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regarding his Son, who as to his earthly life was a descendant of David,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who through the Spirit of holiness was appointed the Son of God in power by his resurrection from the dead: Jesus Christ our Lord.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Through him we received grace and apostleship to call all the Gentiles to the obedience that comes from faith for his name’s sake.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Roman Road: The Problem is Sin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3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“There is no one righteous, not even one;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there is no one who understands; there is no one who seeks God.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 have turned away, they have together become worthless; there is no one who does good, not even one.”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Sin Summarized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23 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all have sinned and fall short of the glory of God, 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Roman Road: The Solution is Jesus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3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God presented Christ as a sacrifice of atonement,</a:t>
            </a:r>
            <a:r>
              <a:rPr b="0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through the shedding of his blood—to be received by faith.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Solution Summarized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3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24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all are justified freely by his grace through the redemption that came by Christ Jesus.  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Solution Applied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6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if we have been united with him in a death like his, we will certainly also be united with him in a resurrection like his.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we know that our old self was crucified with him so that the body ruled by sin might be done away with,</a:t>
            </a:r>
            <a:r>
              <a:rPr b="0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we should no longer be slaves to sin—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because anyone who has died has been set free from sin.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755650" y="0"/>
            <a:ext cx="7848599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Know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95287" y="1341437"/>
            <a:ext cx="8353425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Roman Road: Result is Service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Romans 6 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baseline="3000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13 </a:t>
            </a: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not offer any part of yourself to sin as an instrument of wickedness, but rather offer yourselves to God as those who have been brought from death to life; and offer every part of yourself to him as an instrument of righteousness.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