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701675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675" y="4421800"/>
            <a:ext cx="5613399" cy="4189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69675" y="698175"/>
            <a:ext cx="4678050" cy="34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Belong To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196751"/>
            <a:ext cx="8486715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" y="29917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333629"/>
            <a:ext cx="3371850" cy="2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747" y="3933825"/>
            <a:ext cx="3581399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53625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130" name="Shape 130"/>
          <p:cNvSpPr/>
          <p:nvPr/>
        </p:nvSpPr>
        <p:spPr>
          <a:xfrm>
            <a:off x="0" y="74771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CA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1998" y="3514725"/>
            <a:ext cx="3457574" cy="24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228600"/>
            <a:ext cx="4343400" cy="288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9289" y="1671636"/>
            <a:ext cx="4572000" cy="2387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54" y="3645023"/>
            <a:ext cx="4772024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41" name="Shape 141"/>
          <p:cNvSpPr/>
          <p:nvPr/>
        </p:nvSpPr>
        <p:spPr>
          <a:xfrm>
            <a:off x="5580112" y="4486655"/>
            <a:ext cx="2592287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BELONG to God</a:t>
            </a:r>
          </a:p>
        </p:txBody>
      </p:sp>
      <p:sp>
        <p:nvSpPr>
          <p:cNvPr id="142" name="Shape 142"/>
          <p:cNvSpPr/>
          <p:nvPr/>
        </p:nvSpPr>
        <p:spPr>
          <a:xfrm>
            <a:off x="0" y="89630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ell ph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9" y="1132070"/>
            <a:ext cx="8047732" cy="450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40"/>
            <a:ext cx="9144000" cy="6579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247014"/>
            <a:ext cx="8324850" cy="636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71" y="585787"/>
            <a:ext cx="8466454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962" y="1412775"/>
            <a:ext cx="8197890" cy="410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22" y="692695"/>
            <a:ext cx="337185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0285" y="1847850"/>
            <a:ext cx="4724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772" y="4143375"/>
            <a:ext cx="3714750" cy="24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</p:txBody>
      </p:sp>
      <p:sp>
        <p:nvSpPr>
          <p:cNvPr id="104" name="Shape 104"/>
          <p:cNvSpPr/>
          <p:nvPr/>
        </p:nvSpPr>
        <p:spPr>
          <a:xfrm flipH="1">
            <a:off x="4932039" y="5235028"/>
            <a:ext cx="295232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CA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4" y="595312"/>
            <a:ext cx="8512809" cy="566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42252"/>
            <a:ext cx="8001000" cy="637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</Words>
  <Application>Microsoft Macintosh PowerPoint</Application>
  <PresentationFormat>On-screen Show (4:3)</PresentationFormat>
  <Paragraphs>9</Paragraphs>
  <Slides>12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 Belong To God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Laura Keeley</cp:lastModifiedBy>
  <cp:revision>3</cp:revision>
  <dcterms:created xsi:type="dcterms:W3CDTF">2016-03-30T20:56:38Z</dcterms:created>
  <dcterms:modified xsi:type="dcterms:W3CDTF">2016-03-30T23:19:53Z</dcterms:modified>
</cp:coreProperties>
</file>