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y="5143500" cx="9144000"/>
  <p:notesSz cx="6858000" cy="9144000"/>
  <p:embeddedFontLst>
    <p:embeddedFont>
      <p:font typeface="Proxima Nova"/>
      <p:regular r:id="rId19"/>
      <p:bold r:id="rId20"/>
      <p:italic r:id="rId21"/>
      <p:boldItalic r:id="rId22"/>
    </p:embeddedFont>
    <p:embeddedFont>
      <p:font typeface="Source Code Pro"/>
      <p:regular r:id="rId23"/>
      <p:bold r:id="rId24"/>
    </p:embeddedFont>
    <p:embeddedFont>
      <p:font typeface="Oswald"/>
      <p:regular r:id="rId25"/>
      <p:bold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font" Target="fonts/ProximaNova-bold.fntdata"/><Relationship Id="rId22" Type="http://schemas.openxmlformats.org/officeDocument/2006/relationships/font" Target="fonts/ProximaNova-boldItalic.fntdata"/><Relationship Id="rId21" Type="http://schemas.openxmlformats.org/officeDocument/2006/relationships/font" Target="fonts/ProximaNova-italic.fntdata"/><Relationship Id="rId24" Type="http://schemas.openxmlformats.org/officeDocument/2006/relationships/font" Target="fonts/SourceCodePro-bold.fntdata"/><Relationship Id="rId23" Type="http://schemas.openxmlformats.org/officeDocument/2006/relationships/font" Target="fonts/SourceCodePro-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Oswald-bold.fntdata"/><Relationship Id="rId25" Type="http://schemas.openxmlformats.org/officeDocument/2006/relationships/font" Target="fonts/Oswald-regular.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font" Target="fonts/ProximaNova-regular.fntdata"/><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7" name="Shape 11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And that brings me to my second point: our lives are connected by stories.</a:t>
            </a:r>
          </a:p>
          <a:p>
            <a:pPr lvl="0" rtl="0">
              <a:spcBef>
                <a:spcPts val="0"/>
              </a:spcBef>
              <a:buNone/>
            </a:pPr>
            <a:r>
              <a:t/>
            </a:r>
            <a:endParaRPr/>
          </a:p>
          <a:p>
            <a:pPr lvl="0" rtl="0">
              <a:spcBef>
                <a:spcPts val="0"/>
              </a:spcBef>
              <a:buNone/>
            </a:pPr>
            <a:r>
              <a:rPr lang="en"/>
              <a:t>Bruce Feiler says that the single most important thing you can do for your family may be the simplest of all: develop a strong family narrative.</a:t>
            </a:r>
          </a:p>
          <a:p>
            <a:pPr lvl="0" rtl="0">
              <a:spcBef>
                <a:spcPts val="0"/>
              </a:spcBef>
              <a:buNone/>
            </a:pPr>
            <a:r>
              <a:t/>
            </a:r>
            <a:endParaRPr/>
          </a:p>
          <a:p>
            <a:pPr lvl="0" rtl="0">
              <a:spcBef>
                <a:spcPts val="0"/>
              </a:spcBef>
              <a:buNone/>
            </a:pPr>
            <a:r>
              <a:rPr lang="en"/>
              <a:t>Dr. Duke said that children who have the most self-confidence have what he and Dr. Fivush call a strong “intergenerational self.” They know they belong to something bigger than themselves. This advice applies to the church family as well.</a:t>
            </a:r>
          </a:p>
          <a:p>
            <a:pPr lvl="0" rtl="0">
              <a:spcBef>
                <a:spcPts val="0"/>
              </a:spcBef>
              <a:buNone/>
            </a:pPr>
            <a:r>
              <a:t/>
            </a:r>
            <a:endParaRPr/>
          </a:p>
          <a:p>
            <a:pPr lvl="0" rtl="0">
              <a:spcBef>
                <a:spcPts val="0"/>
              </a:spcBef>
              <a:buNone/>
            </a:pPr>
            <a:r>
              <a:rPr lang="en"/>
              <a:t>The folks at the Fuller Youth Institute challenge church leaders to flip the old 5:1 ratio on its head. The old model for children and youth ministry was to have 1 adult for every five children, in nursery, Sunday school classrooms, on youth retreats, etc. But what if we looked at faith formation from the other side. What if we sought to have five adults who consistently speak into the life of every young person in our congregation?  </a:t>
            </a:r>
          </a:p>
          <a:p>
            <a:pPr lvl="0" rtl="0">
              <a:spcBef>
                <a:spcPts val="0"/>
              </a:spcBef>
              <a:buNone/>
            </a:pPr>
            <a:r>
              <a:t/>
            </a:r>
            <a:endParaRPr/>
          </a:p>
          <a:p>
            <a:pPr lvl="0" rtl="0">
              <a:spcBef>
                <a:spcPts val="0"/>
              </a:spcBef>
              <a:buNone/>
            </a:pPr>
            <a:r>
              <a:rPr lang="en"/>
              <a:t>Jen is a senior in high school who made profession of faith at my church over the summer. In her testimony before the congregation, Jen shared how the people of our congregation had shaped her faith over the years. She named adults who served in nursery when she was little, Sunday school teachers, GEMS counselors, and youth leaders. Jen recognized that her faith was not created in a test tube, but in a community called Oakdale Park CRC. I thank God for that.</a:t>
            </a:r>
          </a:p>
          <a:p>
            <a:pPr lvl="0" rtl="0">
              <a:spcBef>
                <a:spcPts val="0"/>
              </a:spcBef>
              <a:buNone/>
            </a:pPr>
            <a:r>
              <a:t/>
            </a:r>
            <a:endParaRPr/>
          </a:p>
          <a:p>
            <a:pPr lvl="0" rt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3" name="Shape 123"/>
        <p:cNvGrpSpPr/>
        <p:nvPr/>
      </p:nvGrpSpPr>
      <p:grpSpPr>
        <a:xfrm>
          <a:off x="0" y="0"/>
          <a:ext cx="0" cy="0"/>
          <a:chOff x="0" y="0"/>
          <a:chExt cx="0" cy="0"/>
        </a:xfrm>
      </p:grpSpPr>
      <p:sp>
        <p:nvSpPr>
          <p:cNvPr id="124" name="Shape 12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5" name="Shape 12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Finally, our faith is grown through stories, stories shared in relationships.</a:t>
            </a:r>
          </a:p>
          <a:p>
            <a:pPr lvl="0" rtl="0">
              <a:spcBef>
                <a:spcPts val="0"/>
              </a:spcBef>
              <a:buNone/>
            </a:pPr>
            <a:r>
              <a:t/>
            </a:r>
            <a:endParaRPr/>
          </a:p>
          <a:p>
            <a:pPr lvl="0" rtl="0">
              <a:spcBef>
                <a:spcPts val="0"/>
              </a:spcBef>
              <a:buNone/>
            </a:pPr>
            <a:r>
              <a:rPr lang="en"/>
              <a:t>Timothy learned about faithfulness from his mother and grandmother. Ruth learned about hope from her mother-in-law. Jacob learned about the power of forgiveness from his brother. Their relationships shaped their faith. And through </a:t>
            </a:r>
            <a:r>
              <a:rPr i="1" lang="en"/>
              <a:t>their </a:t>
            </a:r>
            <a:r>
              <a:rPr lang="en"/>
              <a:t>stories, we also learn about faithfulness, hope, and forgiveness. </a:t>
            </a:r>
          </a:p>
          <a:p>
            <a:pPr lvl="0" rtl="0">
              <a:spcBef>
                <a:spcPts val="0"/>
              </a:spcBef>
              <a:buNone/>
            </a:pPr>
            <a:r>
              <a:t/>
            </a:r>
            <a:endParaRPr/>
          </a:p>
          <a:p>
            <a:pPr lvl="0" rtl="0">
              <a:spcBef>
                <a:spcPts val="0"/>
              </a:spcBef>
              <a:buNone/>
            </a:pPr>
            <a:r>
              <a:rPr lang="en"/>
              <a:t>Jesus knew the power of a good story. A prodigal son. A good Samaritan. It is one thing to say that there is no sin so great that God cannot forgive. It is another to to tell someone the story of Christ’s incarnation, death and resurrection.</a:t>
            </a:r>
          </a:p>
          <a:p>
            <a:pPr lvl="0" rtl="0">
              <a:spcBef>
                <a:spcPts val="0"/>
              </a:spcBef>
              <a:buNone/>
            </a:pPr>
            <a:r>
              <a:t/>
            </a:r>
            <a:endParaRPr sz="1200">
              <a:solidFill>
                <a:srgbClr val="1F1F2C"/>
              </a:solidFill>
              <a:highlight>
                <a:srgbClr val="FFFFFF"/>
              </a:highlight>
              <a:latin typeface="Proxima Nova"/>
              <a:ea typeface="Proxima Nova"/>
              <a:cs typeface="Proxima Nova"/>
              <a:sym typeface="Proxima Nova"/>
            </a:endParaRPr>
          </a:p>
          <a:p>
            <a:pPr lvl="0" rtl="0">
              <a:spcBef>
                <a:spcPts val="0"/>
              </a:spcBef>
              <a:buNone/>
            </a:pPr>
            <a:r>
              <a:t/>
            </a:r>
            <a:endParaRPr sz="1200">
              <a:solidFill>
                <a:srgbClr val="1F1F2C"/>
              </a:solidFill>
              <a:highlight>
                <a:srgbClr val="FFFFFF"/>
              </a:highlight>
              <a:latin typeface="Proxima Nova"/>
              <a:ea typeface="Proxima Nova"/>
              <a:cs typeface="Proxima Nova"/>
              <a:sym typeface="Proxima Nova"/>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1" name="Shape 131"/>
        <p:cNvGrpSpPr/>
        <p:nvPr/>
      </p:nvGrpSpPr>
      <p:grpSpPr>
        <a:xfrm>
          <a:off x="0" y="0"/>
          <a:ext cx="0" cy="0"/>
          <a:chOff x="0" y="0"/>
          <a:chExt cx="0" cy="0"/>
        </a:xfrm>
      </p:grpSpPr>
      <p:sp>
        <p:nvSpPr>
          <p:cNvPr id="132" name="Shape 13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3" name="Shape 13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Storytelling is not first of all a program or an activity, but a culture--a culture that is rooted in the Biblical story in such a way that stories are told organically and regularly. Some of the ways we cultivate storytelling cultures at home and at church include: </a:t>
            </a:r>
          </a:p>
          <a:p>
            <a:pPr lvl="0" rtl="0">
              <a:spcBef>
                <a:spcPts val="0"/>
              </a:spcBef>
              <a:buNone/>
            </a:pPr>
            <a:r>
              <a:t/>
            </a:r>
            <a:endParaRPr/>
          </a:p>
          <a:p>
            <a:pPr lvl="0" rtl="0">
              <a:spcBef>
                <a:spcPts val="0"/>
              </a:spcBef>
              <a:buNone/>
            </a:pPr>
            <a:r>
              <a:rPr lang="en"/>
              <a:t>...</a:t>
            </a:r>
          </a:p>
          <a:p>
            <a:pPr lvl="0" rtl="0">
              <a:spcBef>
                <a:spcPts val="0"/>
              </a:spcBef>
              <a:buNone/>
            </a:pPr>
            <a:r>
              <a:t/>
            </a:r>
            <a:endParaRPr/>
          </a:p>
          <a:p>
            <a:pPr lvl="0" rtl="0">
              <a:spcBef>
                <a:spcPts val="0"/>
              </a:spcBef>
              <a:buNone/>
            </a:pPr>
            <a:r>
              <a:rPr lang="en"/>
              <a:t>We have a variety of forums, informal ones like when working together in the kitchen preparing for a community meal, or more formal gatherings like Bible studies or book clubs, cadet meetings or Council retreats. God speaks when we are sharing our stories with each other and listening to each other. Think about the places where you share stories in your church.</a:t>
            </a:r>
          </a:p>
          <a:p>
            <a:pPr lvl="0" rtl="0">
              <a:spcBef>
                <a:spcPts val="0"/>
              </a:spcBef>
              <a:buNone/>
            </a:pPr>
            <a:r>
              <a:t/>
            </a:r>
            <a:endParaRPr/>
          </a:p>
          <a:p>
            <a:pPr lvl="0" rtl="0">
              <a:spcBef>
                <a:spcPts val="0"/>
              </a:spcBef>
              <a:buNone/>
            </a:pPr>
            <a:r>
              <a:t/>
            </a:r>
            <a:endParaRPr sz="1200">
              <a:solidFill>
                <a:srgbClr val="1F1F2C"/>
              </a:solidFill>
              <a:highlight>
                <a:srgbClr val="FFFFFF"/>
              </a:highlight>
              <a:latin typeface="Proxima Nova"/>
              <a:ea typeface="Proxima Nova"/>
              <a:cs typeface="Proxima Nova"/>
              <a:sym typeface="Proxima Nova"/>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8" name="Shape 138"/>
        <p:cNvGrpSpPr/>
        <p:nvPr/>
      </p:nvGrpSpPr>
      <p:grpSpPr>
        <a:xfrm>
          <a:off x="0" y="0"/>
          <a:ext cx="0" cy="0"/>
          <a:chOff x="0" y="0"/>
          <a:chExt cx="0" cy="0"/>
        </a:xfrm>
      </p:grpSpPr>
      <p:sp>
        <p:nvSpPr>
          <p:cNvPr id="139" name="Shape 13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0" name="Shape 14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rPr lang="en"/>
              <a:t>Our relationships with one another are grown through sharing our stories. But so is the most important relationship that we will ever have--with God. When our stories are connected with the larger story of what God is doing in and through his peopl, with one another. Because when we learn how we fit into God’s story, we have the opportunity to invite other people to recognize their place in God’s story as well.</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3" name="Shape 143"/>
        <p:cNvGrpSpPr/>
        <p:nvPr/>
      </p:nvGrpSpPr>
      <p:grpSpPr>
        <a:xfrm>
          <a:off x="0" y="0"/>
          <a:ext cx="0" cy="0"/>
          <a:chOff x="0" y="0"/>
          <a:chExt cx="0" cy="0"/>
        </a:xfrm>
      </p:grpSpPr>
      <p:sp>
        <p:nvSpPr>
          <p:cNvPr id="144" name="Shape 14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5" name="Shape 14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The ways the building blocks are affirmed through storytelling:</a:t>
            </a:r>
          </a:p>
          <a:p>
            <a:pPr lvl="0" rtl="0">
              <a:spcBef>
                <a:spcPts val="0"/>
              </a:spcBef>
              <a:buNone/>
            </a:pPr>
            <a:r>
              <a:t/>
            </a:r>
            <a:endParaRPr/>
          </a:p>
          <a:p>
            <a:pPr lvl="0" rtl="0">
              <a:spcBef>
                <a:spcPts val="0"/>
              </a:spcBef>
              <a:buNone/>
            </a:pPr>
            <a:r>
              <a:rPr lang="en"/>
              <a:t>Belonging</a:t>
            </a:r>
          </a:p>
          <a:p>
            <a:pPr lvl="0" rtl="0">
              <a:spcBef>
                <a:spcPts val="0"/>
              </a:spcBef>
              <a:buNone/>
            </a:pPr>
            <a:r>
              <a:rPr lang="en"/>
              <a:t>Knowing</a:t>
            </a:r>
          </a:p>
          <a:p>
            <a:pPr lvl="0" rtl="0">
              <a:spcBef>
                <a:spcPts val="0"/>
              </a:spcBef>
              <a:buNone/>
            </a:pPr>
            <a:r>
              <a:rPr lang="en"/>
              <a:t>Equipping</a:t>
            </a:r>
          </a:p>
          <a:p>
            <a:pPr lvl="0" rtl="0">
              <a:spcBef>
                <a:spcPts val="0"/>
              </a:spcBef>
              <a:buNone/>
            </a:pPr>
            <a:r>
              <a:rPr lang="en"/>
              <a:t>Hoping</a:t>
            </a:r>
          </a:p>
          <a:p>
            <a:pPr lvl="0" rtl="0">
              <a:spcBef>
                <a:spcPts val="0"/>
              </a:spcBef>
              <a:buNone/>
            </a:pPr>
            <a:r>
              <a:t/>
            </a:r>
            <a:endParaRPr/>
          </a:p>
          <a:p>
            <a:pPr lvl="0">
              <a:spcBef>
                <a:spcPts val="0"/>
              </a:spcBef>
              <a:buNone/>
            </a:pPr>
            <a:r>
              <a:rPr lang="en"/>
              <a:t>Kate Kooyman: Jake story, Isaiah 25, “Sometimes, we need to tell the stories of things that have not yet come to be.”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6" name="Shape 6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9" name="Shape 69"/>
        <p:cNvGrpSpPr/>
        <p:nvPr/>
      </p:nvGrpSpPr>
      <p:grpSpPr>
        <a:xfrm>
          <a:off x="0" y="0"/>
          <a:ext cx="0" cy="0"/>
          <a:chOff x="0" y="0"/>
          <a:chExt cx="0" cy="0"/>
        </a:xfrm>
      </p:grpSpPr>
      <p:sp>
        <p:nvSpPr>
          <p:cNvPr id="70" name="Shape 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1" name="Shape 7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rPr lang="en"/>
              <a:t>Intergenerational faith formation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5" name="Shape 75"/>
        <p:cNvGrpSpPr/>
        <p:nvPr/>
      </p:nvGrpSpPr>
      <p:grpSpPr>
        <a:xfrm>
          <a:off x="0" y="0"/>
          <a:ext cx="0" cy="0"/>
          <a:chOff x="0" y="0"/>
          <a:chExt cx="0" cy="0"/>
        </a:xfrm>
      </p:grpSpPr>
      <p:sp>
        <p:nvSpPr>
          <p:cNvPr id="76" name="Shape 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7" name="Shape 7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sz="1200"/>
              <a:t>The folks at Fuller Youth Institute researched college students and faith. They found that 40 to 50 percent of kids who are connected to a youth group when they graduate high school will fail to stick with their faith in college.</a:t>
            </a:r>
          </a:p>
          <a:p>
            <a:pPr lvl="0" rtl="0">
              <a:spcBef>
                <a:spcPts val="0"/>
              </a:spcBef>
              <a:buNone/>
            </a:pPr>
            <a:r>
              <a:t/>
            </a:r>
            <a:endParaRPr sz="1200"/>
          </a:p>
          <a:p>
            <a:pPr lvl="0" rtl="0">
              <a:spcBef>
                <a:spcPts val="0"/>
              </a:spcBef>
              <a:buNone/>
            </a:pPr>
            <a:r>
              <a:rPr lang="en" sz="1200"/>
              <a:t>So they looked for a magic bullet, anything that would root young people so deeply in the life of the church that their faith would stick through their college years. They didn’t find a magic bullet, but they did find that intergenerational relationships played a huge part in rooting young people in their faith and the church--relationships with younger children and relationships with adults in their congregation. Knowing each other. </a:t>
            </a:r>
          </a:p>
          <a:p>
            <a:pPr lvl="0" rtl="0">
              <a:spcBef>
                <a:spcPts val="0"/>
              </a:spcBef>
              <a:buNone/>
            </a:pPr>
            <a:r>
              <a:t/>
            </a:r>
            <a:endParaRPr sz="1200"/>
          </a:p>
          <a:p>
            <a:pPr lvl="0">
              <a:spcBef>
                <a:spcPts val="0"/>
              </a:spcBef>
              <a:buNone/>
            </a:pPr>
            <a:r>
              <a:rPr lang="en" sz="1200"/>
              <a:t>And we come to know each other through sharing stories with one another. </a:t>
            </a:r>
            <a:r>
              <a:rPr lang="en" sz="1200"/>
              <a:t>The most powerful way that we learn what it means to be a follower of Jesus comes not from reading books, but through being in relationships with others.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highlight>
                  <a:srgbClr val="FFFFFF"/>
                </a:highlight>
              </a:rPr>
              <a:t>Stories matter. And when it comes to forming our faith, I think they matter for three reasons. First, our identities are shaped by stories. </a:t>
            </a:r>
          </a:p>
          <a:p>
            <a:pPr lvl="0" rtl="0">
              <a:spcBef>
                <a:spcPts val="0"/>
              </a:spcBef>
              <a:buNone/>
            </a:pPr>
            <a:r>
              <a:t/>
            </a:r>
            <a:endParaRPr>
              <a:highlight>
                <a:srgbClr val="FFFFFF"/>
              </a:highlight>
            </a:endParaRPr>
          </a:p>
          <a:p>
            <a:pPr lvl="0" rtl="0">
              <a:spcBef>
                <a:spcPts val="0"/>
              </a:spcBef>
              <a:buNone/>
            </a:pPr>
            <a:r>
              <a:t/>
            </a:r>
            <a:endParaRPr>
              <a:highlight>
                <a:srgbClr val="FFFFFF"/>
              </a:highlight>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7" name="Shape 9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In 2013, Bruce Feiler published a book called </a:t>
            </a:r>
            <a:r>
              <a:rPr i="1" lang="en"/>
              <a:t>The Secrets of Happy Families</a:t>
            </a:r>
            <a:r>
              <a:rPr lang="en"/>
              <a:t>. Feiler is an author and a regular columnist for the NY Times. In much of his work, he explores themes related to religion and family life. In researching for </a:t>
            </a:r>
            <a:r>
              <a:rPr i="1" lang="en"/>
              <a:t>The Secrets of Happy Families</a:t>
            </a:r>
            <a:r>
              <a:rPr lang="en"/>
              <a:t>, Feiler sought to identify the practices that common to happy families. Much of what he discovered related to storytelling.</a:t>
            </a:r>
          </a:p>
          <a:p>
            <a:pPr lvl="0" rtl="0">
              <a:spcBef>
                <a:spcPts val="0"/>
              </a:spcBef>
              <a:buNone/>
            </a:pPr>
            <a:r>
              <a:t/>
            </a:r>
            <a:endParaRPr>
              <a:highlight>
                <a:srgbClr val="FFFFFF"/>
              </a:highlight>
            </a:endParaRPr>
          </a:p>
          <a:p>
            <a:pPr lvl="0" rtl="0">
              <a:spcBef>
                <a:spcPts val="0"/>
              </a:spcBef>
              <a:buNone/>
            </a:pPr>
            <a:r>
              <a:rPr lang="en"/>
              <a:t>One such example was found in the work of Dr. Marshall Duke of Emory University. In the mid-1990s, Dr. Duke was asked to help explore myth and ritual in American families. “There was a lot of research at the time into the dissipation of the family, but we were more interested in what families could do to counteract those forces.”</a:t>
            </a:r>
          </a:p>
          <a:p>
            <a:pPr lvl="0" rtl="0">
              <a:spcBef>
                <a:spcPts val="0"/>
              </a:spcBef>
              <a:buNone/>
            </a:pPr>
            <a:r>
              <a:t/>
            </a:r>
            <a:endParaRPr/>
          </a:p>
          <a:p>
            <a:pPr lvl="0" rtl="0">
              <a:spcBef>
                <a:spcPts val="0"/>
              </a:spcBef>
              <a:buNone/>
            </a:pPr>
            <a:r>
              <a:rPr lang="en"/>
              <a:t>Around that time, Dr. Duke’s wife, Sara, a psychologist who works with children with learning disabilities, noticed something about her students. “The ones who know a lot about their families tend to do better when they face challenges,” she said.</a:t>
            </a:r>
          </a:p>
          <a:p>
            <a:pPr lvl="0" rtl="0">
              <a:spcBef>
                <a:spcPts val="0"/>
              </a:spcBef>
              <a:buNone/>
            </a:pPr>
            <a:r>
              <a:t/>
            </a:r>
            <a:endParaRPr/>
          </a:p>
          <a:p>
            <a:pPr lvl="0" rtl="0">
              <a:spcBef>
                <a:spcPts val="0"/>
              </a:spcBef>
              <a:buNone/>
            </a:pPr>
            <a:r>
              <a:rPr lang="en"/>
              <a:t>Her husband was intrigued, and along with Dr. Robyn Furvish, set out to test her hypothesis. They developed a measure called the “Do You Know?” scale that asked children to answer 20 questions.</a:t>
            </a:r>
          </a:p>
          <a:p>
            <a:pPr lvl="0" rtl="0">
              <a:spcBef>
                <a:spcPts val="0"/>
              </a:spcBef>
              <a:buNone/>
            </a:pPr>
            <a:r>
              <a:t/>
            </a:r>
            <a:endParaRPr>
              <a:highlight>
                <a:srgbClr val="FFFFFF"/>
              </a:highlight>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4" name="Shape 104"/>
        <p:cNvGrpSpPr/>
        <p:nvPr/>
      </p:nvGrpSpPr>
      <p:grpSpPr>
        <a:xfrm>
          <a:off x="0" y="0"/>
          <a:ext cx="0" cy="0"/>
          <a:chOff x="0" y="0"/>
          <a:chExt cx="0" cy="0"/>
        </a:xfrm>
      </p:grpSpPr>
      <p:sp>
        <p:nvSpPr>
          <p:cNvPr id="105" name="Shape 1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6" name="Shape 10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Questions included: Do you know where your grandparents grew up? Do you know where your mom and dad went to high school? Do you know an illness of something really terrible that happened in your family? Do you know the story of your birth?</a:t>
            </a:r>
          </a:p>
          <a:p>
            <a:pPr lvl="0" rtl="0">
              <a:spcBef>
                <a:spcPts val="0"/>
              </a:spcBef>
              <a:buNone/>
            </a:pPr>
            <a:r>
              <a:t/>
            </a:r>
            <a:endParaRPr/>
          </a:p>
          <a:p>
            <a:pPr lvl="0" rtl="0">
              <a:spcBef>
                <a:spcPts val="0"/>
              </a:spcBef>
              <a:buNone/>
            </a:pPr>
            <a:r>
              <a:rPr lang="en"/>
              <a:t>Dr. Duke and Dr. Fivush asked those questions of four dozen families in the summer of 2001, and taped several of their dinner table conversations. They then compared the children’s results to a battery of psychological tests the children had taken, and reached an overwhelming conclusion. </a:t>
            </a:r>
          </a:p>
          <a:p>
            <a:pPr lvl="0" rtl="0">
              <a:spcBef>
                <a:spcPts val="0"/>
              </a:spcBef>
              <a:buNone/>
            </a:pPr>
            <a:r>
              <a:t/>
            </a:r>
            <a:endParaRPr/>
          </a:p>
          <a:p>
            <a:pPr lvl="0" rtl="0">
              <a:spcBef>
                <a:spcPts val="0"/>
              </a:spcBef>
              <a:buNone/>
            </a:pPr>
            <a:r>
              <a:rPr b="1" lang="en"/>
              <a:t>The more children knew about their family’s history, the stronger their sense of control over their lives, the higher their self-esteem and the more successfully they believed their families functioned.</a:t>
            </a:r>
            <a:r>
              <a:rPr lang="en"/>
              <a:t> </a:t>
            </a:r>
          </a:p>
          <a:p>
            <a:pPr lvl="0" rtl="0">
              <a:spcBef>
                <a:spcPts val="0"/>
              </a:spcBef>
              <a:buNone/>
            </a:pPr>
            <a:r>
              <a:t/>
            </a:r>
            <a:endParaRPr/>
          </a:p>
          <a:p>
            <a:pPr lvl="0" rtl="0">
              <a:spcBef>
                <a:spcPts val="0"/>
              </a:spcBef>
              <a:buNone/>
            </a:pPr>
            <a:r>
              <a:rPr lang="en"/>
              <a:t>The “Do You Know?” scale turned out to be the best single predictor of children’s emotional health and happiness. And s</a:t>
            </a:r>
            <a:r>
              <a:rPr lang="en"/>
              <a:t>tories are how we learn who and where we come from.</a:t>
            </a:r>
          </a:p>
          <a:p>
            <a:pPr lvl="0" rtl="0">
              <a:spcBef>
                <a:spcPts val="0"/>
              </a:spcBef>
              <a:buNone/>
            </a:pPr>
            <a:r>
              <a:t/>
            </a:r>
            <a:endParaRPr>
              <a:highlight>
                <a:srgbClr val="FFFFFF"/>
              </a:highlight>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2" name="Shape 11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And then something unexpected happened. Two months later was Sept. 11. As citizens, Dr. Duke and Dr. Fivush were horrified like everyone else, but as psychologists, they knew they had been given a rare opportunity: though the families they studied had not been directly affected by the events, all the children had experienced the same national trauma at the same time. The researchers went back and reassessed the children.</a:t>
            </a:r>
          </a:p>
          <a:p>
            <a:pPr lvl="0" rtl="0">
              <a:spcBef>
                <a:spcPts val="0"/>
              </a:spcBef>
              <a:buNone/>
            </a:pPr>
            <a:r>
              <a:t/>
            </a:r>
            <a:endParaRPr/>
          </a:p>
          <a:p>
            <a:pPr lvl="0" rtl="0">
              <a:spcBef>
                <a:spcPts val="0"/>
              </a:spcBef>
              <a:buNone/>
            </a:pPr>
            <a:r>
              <a:rPr lang="en"/>
              <a:t>“Once again,” Dr. Duke said, “the ones who knew more about their families proved to be more resilient, meaning they could moderate the effects of stress.”</a:t>
            </a:r>
          </a:p>
          <a:p>
            <a:pPr lvl="0" rtl="0">
              <a:spcBef>
                <a:spcPts val="0"/>
              </a:spcBef>
              <a:buNone/>
            </a:pPr>
            <a:r>
              <a:t/>
            </a:r>
            <a:endParaRPr/>
          </a:p>
          <a:p>
            <a:pPr lvl="0" rtl="0">
              <a:spcBef>
                <a:spcPts val="0"/>
              </a:spcBef>
              <a:buNone/>
            </a:pPr>
            <a:r>
              <a:rPr lang="en"/>
              <a:t>Why does knowing where your grandmother went to school help a child overcome something as minor as a skinned knee or as major as a terrorist attack? According to Dr. Duke, the answers have to do with a child’s sense of being part of a larger family.</a:t>
            </a:r>
          </a:p>
          <a:p>
            <a:pPr lvl="0" rtl="0">
              <a:spcBef>
                <a:spcPts val="0"/>
              </a:spcBef>
              <a:buNone/>
            </a:pPr>
            <a:r>
              <a:t/>
            </a:r>
            <a:endParaRPr>
              <a:highlight>
                <a:srgbClr val="FFFFFF"/>
              </a:highlight>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p:nvPr/>
        </p:nvSpPr>
        <p:spPr>
          <a:xfrm rot="10800000">
            <a:off x="4226100" y="2933549"/>
            <a:ext cx="691799" cy="388500"/>
          </a:xfrm>
          <a:prstGeom prst="triangle">
            <a:avLst>
              <a:gd fmla="val 50000" name="adj"/>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1" name="Shape 11"/>
          <p:cNvSpPr/>
          <p:nvPr/>
        </p:nvSpPr>
        <p:spPr>
          <a:xfrm>
            <a:off x="-25" y="0"/>
            <a:ext cx="9144000" cy="3124199"/>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2" name="Shape 12"/>
          <p:cNvSpPr txBox="1"/>
          <p:nvPr>
            <p:ph type="ctrTitle"/>
          </p:nvPr>
        </p:nvSpPr>
        <p:spPr>
          <a:xfrm>
            <a:off x="411175" y="644300"/>
            <a:ext cx="8282399" cy="2109000"/>
          </a:xfrm>
          <a:prstGeom prst="rect">
            <a:avLst/>
          </a:prstGeom>
        </p:spPr>
        <p:txBody>
          <a:bodyPr anchorCtr="0" anchor="b" bIns="91425" lIns="91425" rIns="91425" tIns="91425"/>
          <a:lstStyle>
            <a:lvl1pPr lvl="0" algn="ctr">
              <a:spcBef>
                <a:spcPts val="0"/>
              </a:spcBef>
              <a:buClr>
                <a:schemeClr val="lt1"/>
              </a:buClr>
              <a:buSzPct val="100000"/>
              <a:defRPr sz="6000">
                <a:solidFill>
                  <a:schemeClr val="lt1"/>
                </a:solidFill>
              </a:defRPr>
            </a:lvl1pPr>
            <a:lvl2pPr lvl="1" algn="ctr">
              <a:spcBef>
                <a:spcPts val="0"/>
              </a:spcBef>
              <a:buClr>
                <a:schemeClr val="lt1"/>
              </a:buClr>
              <a:buSzPct val="100000"/>
              <a:defRPr sz="6000">
                <a:solidFill>
                  <a:schemeClr val="lt1"/>
                </a:solidFill>
              </a:defRPr>
            </a:lvl2pPr>
            <a:lvl3pPr lvl="2" algn="ctr">
              <a:spcBef>
                <a:spcPts val="0"/>
              </a:spcBef>
              <a:buClr>
                <a:schemeClr val="lt1"/>
              </a:buClr>
              <a:buSzPct val="100000"/>
              <a:defRPr sz="6000">
                <a:solidFill>
                  <a:schemeClr val="lt1"/>
                </a:solidFill>
              </a:defRPr>
            </a:lvl3pPr>
            <a:lvl4pPr lvl="3" algn="ctr">
              <a:spcBef>
                <a:spcPts val="0"/>
              </a:spcBef>
              <a:buClr>
                <a:schemeClr val="lt1"/>
              </a:buClr>
              <a:buSzPct val="100000"/>
              <a:defRPr sz="6000">
                <a:solidFill>
                  <a:schemeClr val="lt1"/>
                </a:solidFill>
              </a:defRPr>
            </a:lvl4pPr>
            <a:lvl5pPr lvl="4" algn="ctr">
              <a:spcBef>
                <a:spcPts val="0"/>
              </a:spcBef>
              <a:buClr>
                <a:schemeClr val="lt1"/>
              </a:buClr>
              <a:buSzPct val="100000"/>
              <a:defRPr sz="6000">
                <a:solidFill>
                  <a:schemeClr val="lt1"/>
                </a:solidFill>
              </a:defRPr>
            </a:lvl5pPr>
            <a:lvl6pPr lvl="5" algn="ctr">
              <a:spcBef>
                <a:spcPts val="0"/>
              </a:spcBef>
              <a:buClr>
                <a:schemeClr val="lt1"/>
              </a:buClr>
              <a:buSzPct val="100000"/>
              <a:defRPr sz="6000">
                <a:solidFill>
                  <a:schemeClr val="lt1"/>
                </a:solidFill>
              </a:defRPr>
            </a:lvl6pPr>
            <a:lvl7pPr lvl="6" algn="ctr">
              <a:spcBef>
                <a:spcPts val="0"/>
              </a:spcBef>
              <a:buClr>
                <a:schemeClr val="lt1"/>
              </a:buClr>
              <a:buSzPct val="100000"/>
              <a:defRPr sz="6000">
                <a:solidFill>
                  <a:schemeClr val="lt1"/>
                </a:solidFill>
              </a:defRPr>
            </a:lvl7pPr>
            <a:lvl8pPr lvl="7" algn="ctr">
              <a:spcBef>
                <a:spcPts val="0"/>
              </a:spcBef>
              <a:buClr>
                <a:schemeClr val="lt1"/>
              </a:buClr>
              <a:buSzPct val="100000"/>
              <a:defRPr sz="6000">
                <a:solidFill>
                  <a:schemeClr val="lt1"/>
                </a:solidFill>
              </a:defRPr>
            </a:lvl8pPr>
            <a:lvl9pPr lvl="8" algn="ctr">
              <a:spcBef>
                <a:spcPts val="0"/>
              </a:spcBef>
              <a:buClr>
                <a:schemeClr val="lt1"/>
              </a:buClr>
              <a:buSzPct val="100000"/>
              <a:defRPr sz="6000">
                <a:solidFill>
                  <a:schemeClr val="lt1"/>
                </a:solidFill>
              </a:defRPr>
            </a:lvl9pPr>
          </a:lstStyle>
          <a:p/>
        </p:txBody>
      </p:sp>
      <p:sp>
        <p:nvSpPr>
          <p:cNvPr id="13" name="Shape 13"/>
          <p:cNvSpPr txBox="1"/>
          <p:nvPr>
            <p:ph idx="1" type="subTitle"/>
          </p:nvPr>
        </p:nvSpPr>
        <p:spPr>
          <a:xfrm>
            <a:off x="411175" y="3398250"/>
            <a:ext cx="8282399" cy="1260599"/>
          </a:xfrm>
          <a:prstGeom prst="rect">
            <a:avLst/>
          </a:prstGeom>
        </p:spPr>
        <p:txBody>
          <a:bodyPr anchorCtr="0" anchor="ctr" bIns="91425" lIns="91425" rIns="91425" tIns="91425"/>
          <a:lstStyle>
            <a:lvl1pPr lvl="0" algn="ctr">
              <a:lnSpc>
                <a:spcPct val="100000"/>
              </a:lnSpc>
              <a:spcBef>
                <a:spcPts val="0"/>
              </a:spcBef>
              <a:spcAft>
                <a:spcPts val="0"/>
              </a:spcAft>
              <a:buSzPct val="100000"/>
              <a:buFont typeface="Oswald"/>
              <a:buNone/>
              <a:defRPr sz="3600">
                <a:latin typeface="Oswald"/>
                <a:ea typeface="Oswald"/>
                <a:cs typeface="Oswald"/>
                <a:sym typeface="Oswald"/>
              </a:defRPr>
            </a:lvl1pPr>
            <a:lvl2pPr lvl="1" algn="ctr">
              <a:lnSpc>
                <a:spcPct val="100000"/>
              </a:lnSpc>
              <a:spcBef>
                <a:spcPts val="0"/>
              </a:spcBef>
              <a:spcAft>
                <a:spcPts val="0"/>
              </a:spcAft>
              <a:buSzPct val="100000"/>
              <a:buFont typeface="Oswald"/>
              <a:buNone/>
              <a:defRPr sz="3600">
                <a:latin typeface="Oswald"/>
                <a:ea typeface="Oswald"/>
                <a:cs typeface="Oswald"/>
                <a:sym typeface="Oswald"/>
              </a:defRPr>
            </a:lvl2pPr>
            <a:lvl3pPr lvl="2" algn="ctr">
              <a:lnSpc>
                <a:spcPct val="100000"/>
              </a:lnSpc>
              <a:spcBef>
                <a:spcPts val="0"/>
              </a:spcBef>
              <a:spcAft>
                <a:spcPts val="0"/>
              </a:spcAft>
              <a:buSzPct val="100000"/>
              <a:buFont typeface="Oswald"/>
              <a:buNone/>
              <a:defRPr sz="3600">
                <a:latin typeface="Oswald"/>
                <a:ea typeface="Oswald"/>
                <a:cs typeface="Oswald"/>
                <a:sym typeface="Oswald"/>
              </a:defRPr>
            </a:lvl3pPr>
            <a:lvl4pPr lvl="3" algn="ctr">
              <a:lnSpc>
                <a:spcPct val="100000"/>
              </a:lnSpc>
              <a:spcBef>
                <a:spcPts val="0"/>
              </a:spcBef>
              <a:spcAft>
                <a:spcPts val="0"/>
              </a:spcAft>
              <a:buSzPct val="100000"/>
              <a:buFont typeface="Oswald"/>
              <a:buNone/>
              <a:defRPr sz="3600">
                <a:latin typeface="Oswald"/>
                <a:ea typeface="Oswald"/>
                <a:cs typeface="Oswald"/>
                <a:sym typeface="Oswald"/>
              </a:defRPr>
            </a:lvl4pPr>
            <a:lvl5pPr lvl="4" algn="ctr">
              <a:lnSpc>
                <a:spcPct val="100000"/>
              </a:lnSpc>
              <a:spcBef>
                <a:spcPts val="0"/>
              </a:spcBef>
              <a:spcAft>
                <a:spcPts val="0"/>
              </a:spcAft>
              <a:buSzPct val="100000"/>
              <a:buFont typeface="Oswald"/>
              <a:buNone/>
              <a:defRPr sz="3600">
                <a:latin typeface="Oswald"/>
                <a:ea typeface="Oswald"/>
                <a:cs typeface="Oswald"/>
                <a:sym typeface="Oswald"/>
              </a:defRPr>
            </a:lvl5pPr>
            <a:lvl6pPr lvl="5" algn="ctr">
              <a:lnSpc>
                <a:spcPct val="100000"/>
              </a:lnSpc>
              <a:spcBef>
                <a:spcPts val="0"/>
              </a:spcBef>
              <a:spcAft>
                <a:spcPts val="0"/>
              </a:spcAft>
              <a:buSzPct val="100000"/>
              <a:buFont typeface="Oswald"/>
              <a:buNone/>
              <a:defRPr sz="3600">
                <a:latin typeface="Oswald"/>
                <a:ea typeface="Oswald"/>
                <a:cs typeface="Oswald"/>
                <a:sym typeface="Oswald"/>
              </a:defRPr>
            </a:lvl6pPr>
            <a:lvl7pPr lvl="6" algn="ctr">
              <a:lnSpc>
                <a:spcPct val="100000"/>
              </a:lnSpc>
              <a:spcBef>
                <a:spcPts val="0"/>
              </a:spcBef>
              <a:spcAft>
                <a:spcPts val="0"/>
              </a:spcAft>
              <a:buSzPct val="100000"/>
              <a:buFont typeface="Oswald"/>
              <a:buNone/>
              <a:defRPr sz="3600">
                <a:latin typeface="Oswald"/>
                <a:ea typeface="Oswald"/>
                <a:cs typeface="Oswald"/>
                <a:sym typeface="Oswald"/>
              </a:defRPr>
            </a:lvl7pPr>
            <a:lvl8pPr lvl="7" algn="ctr">
              <a:lnSpc>
                <a:spcPct val="100000"/>
              </a:lnSpc>
              <a:spcBef>
                <a:spcPts val="0"/>
              </a:spcBef>
              <a:spcAft>
                <a:spcPts val="0"/>
              </a:spcAft>
              <a:buSzPct val="100000"/>
              <a:buFont typeface="Oswald"/>
              <a:buNone/>
              <a:defRPr sz="3600">
                <a:latin typeface="Oswald"/>
                <a:ea typeface="Oswald"/>
                <a:cs typeface="Oswald"/>
                <a:sym typeface="Oswald"/>
              </a:defRPr>
            </a:lvl8pPr>
            <a:lvl9pPr lvl="8" algn="ctr">
              <a:lnSpc>
                <a:spcPct val="100000"/>
              </a:lnSpc>
              <a:spcBef>
                <a:spcPts val="0"/>
              </a:spcBef>
              <a:spcAft>
                <a:spcPts val="0"/>
              </a:spcAft>
              <a:buSzPct val="100000"/>
              <a:buFont typeface="Oswald"/>
              <a:buNone/>
              <a:defRPr sz="3600">
                <a:latin typeface="Oswald"/>
                <a:ea typeface="Oswald"/>
                <a:cs typeface="Oswald"/>
                <a:sym typeface="Oswald"/>
              </a:defRPr>
            </a:lvl9pPr>
          </a:lstStyle>
          <a:p/>
        </p:txBody>
      </p:sp>
      <p:sp>
        <p:nvSpPr>
          <p:cNvPr id="14" name="Shape 14"/>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51" name="Shape 51"/>
        <p:cNvGrpSpPr/>
        <p:nvPr/>
      </p:nvGrpSpPr>
      <p:grpSpPr>
        <a:xfrm>
          <a:off x="0" y="0"/>
          <a:ext cx="0" cy="0"/>
          <a:chOff x="0" y="0"/>
          <a:chExt cx="0" cy="0"/>
        </a:xfrm>
      </p:grpSpPr>
      <p:cxnSp>
        <p:nvCxnSpPr>
          <p:cNvPr id="52" name="Shape 52"/>
          <p:cNvCxnSpPr/>
          <p:nvPr/>
        </p:nvCxnSpPr>
        <p:spPr>
          <a:xfrm>
            <a:off x="413275" y="2988275"/>
            <a:ext cx="910499" cy="0"/>
          </a:xfrm>
          <a:prstGeom prst="straightConnector1">
            <a:avLst/>
          </a:prstGeom>
          <a:noFill/>
          <a:ln cap="flat" cmpd="sng" w="28575">
            <a:solidFill>
              <a:schemeClr val="dk1"/>
            </a:solidFill>
            <a:prstDash val="lgDash"/>
            <a:round/>
            <a:headEnd len="med" w="med" type="none"/>
            <a:tailEnd len="med" w="med" type="none"/>
          </a:ln>
        </p:spPr>
      </p:cxnSp>
      <p:sp>
        <p:nvSpPr>
          <p:cNvPr id="53" name="Shape 53"/>
          <p:cNvSpPr txBox="1"/>
          <p:nvPr>
            <p:ph type="title"/>
          </p:nvPr>
        </p:nvSpPr>
        <p:spPr>
          <a:xfrm>
            <a:off x="311700" y="1106125"/>
            <a:ext cx="8520599" cy="1963500"/>
          </a:xfrm>
          <a:prstGeom prst="rect">
            <a:avLst/>
          </a:prstGeom>
        </p:spPr>
        <p:txBody>
          <a:bodyPr anchorCtr="0" anchor="b" bIns="91425" lIns="91425" rIns="91425" tIns="91425"/>
          <a:lstStyle>
            <a:lvl1pPr lvl="0">
              <a:spcBef>
                <a:spcPts val="0"/>
              </a:spcBef>
              <a:buSzPct val="100000"/>
              <a:defRPr sz="12000"/>
            </a:lvl1pPr>
            <a:lvl2pPr lvl="1">
              <a:spcBef>
                <a:spcPts val="0"/>
              </a:spcBef>
              <a:buSzPct val="100000"/>
              <a:defRPr sz="12000"/>
            </a:lvl2pPr>
            <a:lvl3pPr lvl="2">
              <a:spcBef>
                <a:spcPts val="0"/>
              </a:spcBef>
              <a:buSzPct val="100000"/>
              <a:defRPr sz="12000"/>
            </a:lvl3pPr>
            <a:lvl4pPr lvl="3">
              <a:spcBef>
                <a:spcPts val="0"/>
              </a:spcBef>
              <a:buSzPct val="100000"/>
              <a:defRPr sz="12000"/>
            </a:lvl4pPr>
            <a:lvl5pPr lvl="4">
              <a:spcBef>
                <a:spcPts val="0"/>
              </a:spcBef>
              <a:buSzPct val="100000"/>
              <a:defRPr sz="12000"/>
            </a:lvl5pPr>
            <a:lvl6pPr lvl="5">
              <a:spcBef>
                <a:spcPts val="0"/>
              </a:spcBef>
              <a:buSzPct val="100000"/>
              <a:defRPr sz="12000"/>
            </a:lvl6pPr>
            <a:lvl7pPr lvl="6">
              <a:spcBef>
                <a:spcPts val="0"/>
              </a:spcBef>
              <a:buSzPct val="100000"/>
              <a:defRPr sz="12000"/>
            </a:lvl7pPr>
            <a:lvl8pPr lvl="7">
              <a:spcBef>
                <a:spcPts val="0"/>
              </a:spcBef>
              <a:buSzPct val="100000"/>
              <a:defRPr sz="12000"/>
            </a:lvl8pPr>
            <a:lvl9pPr lvl="8">
              <a:spcBef>
                <a:spcPts val="0"/>
              </a:spcBef>
              <a:buSzPct val="100000"/>
              <a:defRPr sz="12000"/>
            </a:lvl9pPr>
          </a:lstStyle>
          <a:p/>
        </p:txBody>
      </p:sp>
      <p:sp>
        <p:nvSpPr>
          <p:cNvPr id="54" name="Shape 54"/>
          <p:cNvSpPr txBox="1"/>
          <p:nvPr>
            <p:ph idx="1" type="body"/>
          </p:nvPr>
        </p:nvSpPr>
        <p:spPr>
          <a:xfrm>
            <a:off x="311700" y="3152225"/>
            <a:ext cx="8520599" cy="13008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55" name="Shape 55"/>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6" name="Shape 56"/>
        <p:cNvGrpSpPr/>
        <p:nvPr/>
      </p:nvGrpSpPr>
      <p:grpSpPr>
        <a:xfrm>
          <a:off x="0" y="0"/>
          <a:ext cx="0" cy="0"/>
          <a:chOff x="0" y="0"/>
          <a:chExt cx="0" cy="0"/>
        </a:xfrm>
      </p:grpSpPr>
      <p:sp>
        <p:nvSpPr>
          <p:cNvPr id="57" name="Shape 57"/>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5" name="Shape 15"/>
        <p:cNvGrpSpPr/>
        <p:nvPr/>
      </p:nvGrpSpPr>
      <p:grpSpPr>
        <a:xfrm>
          <a:off x="0" y="0"/>
          <a:ext cx="0" cy="0"/>
          <a:chOff x="0" y="0"/>
          <a:chExt cx="0" cy="0"/>
        </a:xfrm>
      </p:grpSpPr>
      <p:sp>
        <p:nvSpPr>
          <p:cNvPr id="16" name="Shape 16"/>
          <p:cNvSpPr/>
          <p:nvPr/>
        </p:nvSpPr>
        <p:spPr>
          <a:xfrm>
            <a:off x="0" y="1567350"/>
            <a:ext cx="9144000" cy="20088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7" name="Shape 17"/>
          <p:cNvSpPr txBox="1"/>
          <p:nvPr>
            <p:ph type="title"/>
          </p:nvPr>
        </p:nvSpPr>
        <p:spPr>
          <a:xfrm>
            <a:off x="430800" y="1889700"/>
            <a:ext cx="8282399" cy="1516500"/>
          </a:xfrm>
          <a:prstGeom prst="rect">
            <a:avLst/>
          </a:prstGeom>
        </p:spPr>
        <p:txBody>
          <a:bodyPr anchorCtr="0" anchor="ctr" bIns="91425" lIns="91425" rIns="91425" tIns="91425"/>
          <a:lstStyle>
            <a:lvl1pPr lvl="0" algn="ctr">
              <a:spcBef>
                <a:spcPts val="0"/>
              </a:spcBef>
              <a:buClr>
                <a:schemeClr val="lt1"/>
              </a:buClr>
              <a:buSzPct val="100000"/>
              <a:defRPr sz="3600">
                <a:solidFill>
                  <a:schemeClr val="lt1"/>
                </a:solidFill>
              </a:defRPr>
            </a:lvl1pPr>
            <a:lvl2pPr lvl="1" algn="ctr">
              <a:spcBef>
                <a:spcPts val="0"/>
              </a:spcBef>
              <a:buClr>
                <a:schemeClr val="lt1"/>
              </a:buClr>
              <a:buSzPct val="100000"/>
              <a:defRPr sz="3600">
                <a:solidFill>
                  <a:schemeClr val="lt1"/>
                </a:solidFill>
              </a:defRPr>
            </a:lvl2pPr>
            <a:lvl3pPr lvl="2" algn="ctr">
              <a:spcBef>
                <a:spcPts val="0"/>
              </a:spcBef>
              <a:buClr>
                <a:schemeClr val="lt1"/>
              </a:buClr>
              <a:buSzPct val="100000"/>
              <a:defRPr sz="3600">
                <a:solidFill>
                  <a:schemeClr val="lt1"/>
                </a:solidFill>
              </a:defRPr>
            </a:lvl3pPr>
            <a:lvl4pPr lvl="3" algn="ctr">
              <a:spcBef>
                <a:spcPts val="0"/>
              </a:spcBef>
              <a:buClr>
                <a:schemeClr val="lt1"/>
              </a:buClr>
              <a:buSzPct val="100000"/>
              <a:defRPr sz="3600">
                <a:solidFill>
                  <a:schemeClr val="lt1"/>
                </a:solidFill>
              </a:defRPr>
            </a:lvl4pPr>
            <a:lvl5pPr lvl="4" algn="ctr">
              <a:spcBef>
                <a:spcPts val="0"/>
              </a:spcBef>
              <a:buClr>
                <a:schemeClr val="lt1"/>
              </a:buClr>
              <a:buSzPct val="100000"/>
              <a:defRPr sz="3600">
                <a:solidFill>
                  <a:schemeClr val="lt1"/>
                </a:solidFill>
              </a:defRPr>
            </a:lvl5pPr>
            <a:lvl6pPr lvl="5" algn="ctr">
              <a:spcBef>
                <a:spcPts val="0"/>
              </a:spcBef>
              <a:buClr>
                <a:schemeClr val="lt1"/>
              </a:buClr>
              <a:buSzPct val="100000"/>
              <a:defRPr sz="3600">
                <a:solidFill>
                  <a:schemeClr val="lt1"/>
                </a:solidFill>
              </a:defRPr>
            </a:lvl6pPr>
            <a:lvl7pPr lvl="6" algn="ctr">
              <a:spcBef>
                <a:spcPts val="0"/>
              </a:spcBef>
              <a:buClr>
                <a:schemeClr val="lt1"/>
              </a:buClr>
              <a:buSzPct val="100000"/>
              <a:defRPr sz="3600">
                <a:solidFill>
                  <a:schemeClr val="lt1"/>
                </a:solidFill>
              </a:defRPr>
            </a:lvl7pPr>
            <a:lvl8pPr lvl="7" algn="ctr">
              <a:spcBef>
                <a:spcPts val="0"/>
              </a:spcBef>
              <a:buClr>
                <a:schemeClr val="lt1"/>
              </a:buClr>
              <a:buSzPct val="100000"/>
              <a:defRPr sz="3600">
                <a:solidFill>
                  <a:schemeClr val="lt1"/>
                </a:solidFill>
              </a:defRPr>
            </a:lvl8pPr>
            <a:lvl9pPr lvl="8" algn="ctr">
              <a:spcBef>
                <a:spcPts val="0"/>
              </a:spcBef>
              <a:buClr>
                <a:schemeClr val="lt1"/>
              </a:buClr>
              <a:buSzPct val="100000"/>
              <a:defRPr sz="3600">
                <a:solidFill>
                  <a:schemeClr val="lt1"/>
                </a:solidFill>
              </a:defRPr>
            </a:lvl9pPr>
          </a:lstStyle>
          <a:p/>
        </p:txBody>
      </p:sp>
      <p:sp>
        <p:nvSpPr>
          <p:cNvPr id="18" name="Shape 18"/>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9" name="Shape 19"/>
        <p:cNvGrpSpPr/>
        <p:nvPr/>
      </p:nvGrpSpPr>
      <p:grpSpPr>
        <a:xfrm>
          <a:off x="0" y="0"/>
          <a:ext cx="0" cy="0"/>
          <a:chOff x="0" y="0"/>
          <a:chExt cx="0" cy="0"/>
        </a:xfrm>
      </p:grpSpPr>
      <p:cxnSp>
        <p:nvCxnSpPr>
          <p:cNvPr id="20" name="Shape 20"/>
          <p:cNvCxnSpPr/>
          <p:nvPr/>
        </p:nvCxnSpPr>
        <p:spPr>
          <a:xfrm>
            <a:off x="429200" y="1275577"/>
            <a:ext cx="614099" cy="0"/>
          </a:xfrm>
          <a:prstGeom prst="straightConnector1">
            <a:avLst/>
          </a:prstGeom>
          <a:noFill/>
          <a:ln cap="flat" cmpd="sng" w="19050">
            <a:solidFill>
              <a:schemeClr val="dk2"/>
            </a:solidFill>
            <a:prstDash val="lgDash"/>
            <a:round/>
            <a:headEnd len="med" w="med" type="none"/>
            <a:tailEnd len="med" w="med" type="none"/>
          </a:ln>
        </p:spPr>
      </p:cxnSp>
      <p:sp>
        <p:nvSpPr>
          <p:cNvPr id="21" name="Shape 21"/>
          <p:cNvSpPr txBox="1"/>
          <p:nvPr>
            <p:ph type="title"/>
          </p:nvPr>
        </p:nvSpPr>
        <p:spPr>
          <a:xfrm>
            <a:off x="311700" y="372500"/>
            <a:ext cx="8520599" cy="733499"/>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468825"/>
            <a:ext cx="8520599" cy="30999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4" name="Shape 24"/>
        <p:cNvGrpSpPr/>
        <p:nvPr/>
      </p:nvGrpSpPr>
      <p:grpSpPr>
        <a:xfrm>
          <a:off x="0" y="0"/>
          <a:ext cx="0" cy="0"/>
          <a:chOff x="0" y="0"/>
          <a:chExt cx="0" cy="0"/>
        </a:xfrm>
      </p:grpSpPr>
      <p:cxnSp>
        <p:nvCxnSpPr>
          <p:cNvPr id="25" name="Shape 25"/>
          <p:cNvCxnSpPr/>
          <p:nvPr/>
        </p:nvCxnSpPr>
        <p:spPr>
          <a:xfrm>
            <a:off x="429200" y="1275577"/>
            <a:ext cx="614099" cy="0"/>
          </a:xfrm>
          <a:prstGeom prst="straightConnector1">
            <a:avLst/>
          </a:prstGeom>
          <a:noFill/>
          <a:ln cap="flat" cmpd="sng" w="19050">
            <a:solidFill>
              <a:schemeClr val="dk2"/>
            </a:solidFill>
            <a:prstDash val="lgDash"/>
            <a:round/>
            <a:headEnd len="med" w="med" type="none"/>
            <a:tailEnd len="med" w="med" type="none"/>
          </a:ln>
        </p:spPr>
      </p:cxnSp>
      <p:sp>
        <p:nvSpPr>
          <p:cNvPr id="26" name="Shape 26"/>
          <p:cNvSpPr txBox="1"/>
          <p:nvPr>
            <p:ph type="title"/>
          </p:nvPr>
        </p:nvSpPr>
        <p:spPr>
          <a:xfrm>
            <a:off x="311700" y="372500"/>
            <a:ext cx="8520599" cy="733499"/>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 type="body"/>
          </p:nvPr>
        </p:nvSpPr>
        <p:spPr>
          <a:xfrm>
            <a:off x="311700" y="1468825"/>
            <a:ext cx="3999899" cy="30999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8" name="Shape 28"/>
          <p:cNvSpPr txBox="1"/>
          <p:nvPr>
            <p:ph idx="2" type="body"/>
          </p:nvPr>
        </p:nvSpPr>
        <p:spPr>
          <a:xfrm>
            <a:off x="4832400" y="1468825"/>
            <a:ext cx="3999899" cy="30999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9" name="Shape 29"/>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0" name="Shape 30"/>
        <p:cNvGrpSpPr/>
        <p:nvPr/>
      </p:nvGrpSpPr>
      <p:grpSpPr>
        <a:xfrm>
          <a:off x="0" y="0"/>
          <a:ext cx="0" cy="0"/>
          <a:chOff x="0" y="0"/>
          <a:chExt cx="0" cy="0"/>
        </a:xfrm>
      </p:grpSpPr>
      <p:sp>
        <p:nvSpPr>
          <p:cNvPr id="31" name="Shape 31"/>
          <p:cNvSpPr txBox="1"/>
          <p:nvPr>
            <p:ph type="title"/>
          </p:nvPr>
        </p:nvSpPr>
        <p:spPr>
          <a:xfrm>
            <a:off x="311700" y="372500"/>
            <a:ext cx="8520599" cy="733499"/>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2" name="Shape 32"/>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3" name="Shape 33"/>
        <p:cNvGrpSpPr/>
        <p:nvPr/>
      </p:nvGrpSpPr>
      <p:grpSpPr>
        <a:xfrm>
          <a:off x="0" y="0"/>
          <a:ext cx="0" cy="0"/>
          <a:chOff x="0" y="0"/>
          <a:chExt cx="0" cy="0"/>
        </a:xfrm>
      </p:grpSpPr>
      <p:cxnSp>
        <p:nvCxnSpPr>
          <p:cNvPr id="34" name="Shape 34"/>
          <p:cNvCxnSpPr/>
          <p:nvPr/>
        </p:nvCxnSpPr>
        <p:spPr>
          <a:xfrm>
            <a:off x="418675" y="1457787"/>
            <a:ext cx="614099" cy="0"/>
          </a:xfrm>
          <a:prstGeom prst="straightConnector1">
            <a:avLst/>
          </a:prstGeom>
          <a:noFill/>
          <a:ln cap="flat" cmpd="sng" w="19050">
            <a:solidFill>
              <a:schemeClr val="dk2"/>
            </a:solidFill>
            <a:prstDash val="lgDash"/>
            <a:round/>
            <a:headEnd len="med" w="med" type="none"/>
            <a:tailEnd len="med" w="med" type="none"/>
          </a:ln>
        </p:spPr>
      </p:cxnSp>
      <p:sp>
        <p:nvSpPr>
          <p:cNvPr id="35" name="Shape 35"/>
          <p:cNvSpPr txBox="1"/>
          <p:nvPr>
            <p:ph type="title"/>
          </p:nvPr>
        </p:nvSpPr>
        <p:spPr>
          <a:xfrm>
            <a:off x="311700" y="631800"/>
            <a:ext cx="2807999" cy="755699"/>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6" name="Shape 36"/>
          <p:cNvSpPr txBox="1"/>
          <p:nvPr>
            <p:ph idx="1" type="body"/>
          </p:nvPr>
        </p:nvSpPr>
        <p:spPr>
          <a:xfrm>
            <a:off x="311700" y="1618203"/>
            <a:ext cx="2807999" cy="29508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7" name="Shape 37"/>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38" name="Shape 38"/>
        <p:cNvGrpSpPr/>
        <p:nvPr/>
      </p:nvGrpSpPr>
      <p:grpSpPr>
        <a:xfrm>
          <a:off x="0" y="0"/>
          <a:ext cx="0" cy="0"/>
          <a:chOff x="0" y="0"/>
          <a:chExt cx="0" cy="0"/>
        </a:xfrm>
      </p:grpSpPr>
      <p:sp>
        <p:nvSpPr>
          <p:cNvPr id="39" name="Shape 39"/>
          <p:cNvSpPr txBox="1"/>
          <p:nvPr>
            <p:ph type="title"/>
          </p:nvPr>
        </p:nvSpPr>
        <p:spPr>
          <a:xfrm>
            <a:off x="490250" y="528900"/>
            <a:ext cx="5678099" cy="4085699"/>
          </a:xfrm>
          <a:prstGeom prst="rect">
            <a:avLst/>
          </a:prstGeom>
        </p:spPr>
        <p:txBody>
          <a:bodyPr anchorCtr="0" anchor="ctr" bIns="91425" lIns="91425" rIns="91425" tIns="91425"/>
          <a:lstStyle>
            <a:lvl1pPr lvl="0">
              <a:spcBef>
                <a:spcPts val="0"/>
              </a:spcBef>
              <a:buClr>
                <a:schemeClr val="lt1"/>
              </a:buClr>
              <a:buSzPct val="100000"/>
              <a:defRPr sz="5400">
                <a:solidFill>
                  <a:schemeClr val="lt1"/>
                </a:solidFill>
              </a:defRPr>
            </a:lvl1pPr>
            <a:lvl2pPr lvl="1">
              <a:spcBef>
                <a:spcPts val="0"/>
              </a:spcBef>
              <a:buClr>
                <a:schemeClr val="lt1"/>
              </a:buClr>
              <a:buSzPct val="100000"/>
              <a:defRPr sz="5400">
                <a:solidFill>
                  <a:schemeClr val="lt1"/>
                </a:solidFill>
              </a:defRPr>
            </a:lvl2pPr>
            <a:lvl3pPr lvl="2">
              <a:spcBef>
                <a:spcPts val="0"/>
              </a:spcBef>
              <a:buClr>
                <a:schemeClr val="lt1"/>
              </a:buClr>
              <a:buSzPct val="100000"/>
              <a:defRPr sz="5400">
                <a:solidFill>
                  <a:schemeClr val="lt1"/>
                </a:solidFill>
              </a:defRPr>
            </a:lvl3pPr>
            <a:lvl4pPr lvl="3">
              <a:spcBef>
                <a:spcPts val="0"/>
              </a:spcBef>
              <a:buClr>
                <a:schemeClr val="lt1"/>
              </a:buClr>
              <a:buSzPct val="100000"/>
              <a:defRPr sz="5400">
                <a:solidFill>
                  <a:schemeClr val="lt1"/>
                </a:solidFill>
              </a:defRPr>
            </a:lvl4pPr>
            <a:lvl5pPr lvl="4">
              <a:spcBef>
                <a:spcPts val="0"/>
              </a:spcBef>
              <a:buClr>
                <a:schemeClr val="lt1"/>
              </a:buClr>
              <a:buSzPct val="100000"/>
              <a:defRPr sz="5400">
                <a:solidFill>
                  <a:schemeClr val="lt1"/>
                </a:solidFill>
              </a:defRPr>
            </a:lvl5pPr>
            <a:lvl6pPr lvl="5">
              <a:spcBef>
                <a:spcPts val="0"/>
              </a:spcBef>
              <a:buClr>
                <a:schemeClr val="lt1"/>
              </a:buClr>
              <a:buSzPct val="100000"/>
              <a:defRPr sz="5400">
                <a:solidFill>
                  <a:schemeClr val="lt1"/>
                </a:solidFill>
              </a:defRPr>
            </a:lvl6pPr>
            <a:lvl7pPr lvl="6">
              <a:spcBef>
                <a:spcPts val="0"/>
              </a:spcBef>
              <a:buClr>
                <a:schemeClr val="lt1"/>
              </a:buClr>
              <a:buSzPct val="100000"/>
              <a:defRPr sz="5400">
                <a:solidFill>
                  <a:schemeClr val="lt1"/>
                </a:solidFill>
              </a:defRPr>
            </a:lvl7pPr>
            <a:lvl8pPr lvl="7">
              <a:spcBef>
                <a:spcPts val="0"/>
              </a:spcBef>
              <a:buClr>
                <a:schemeClr val="lt1"/>
              </a:buClr>
              <a:buSzPct val="100000"/>
              <a:defRPr sz="5400">
                <a:solidFill>
                  <a:schemeClr val="lt1"/>
                </a:solidFill>
              </a:defRPr>
            </a:lvl8pPr>
            <a:lvl9pPr lvl="8">
              <a:spcBef>
                <a:spcPts val="0"/>
              </a:spcBef>
              <a:buClr>
                <a:schemeClr val="lt1"/>
              </a:buClr>
              <a:buSzPct val="100000"/>
              <a:defRPr sz="5400">
                <a:solidFill>
                  <a:schemeClr val="lt1"/>
                </a:solidFill>
              </a:defRPr>
            </a:lvl9pPr>
          </a:lstStyle>
          <a:p/>
        </p:txBody>
      </p:sp>
      <p:sp>
        <p:nvSpPr>
          <p:cNvPr id="40" name="Shape 40"/>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bg>
      <p:bgPr>
        <a:solidFill>
          <a:schemeClr val="dk1"/>
        </a:solidFill>
      </p:bgPr>
    </p:bg>
    <p:spTree>
      <p:nvGrpSpPr>
        <p:cNvPr id="41" name="Shape 41"/>
        <p:cNvGrpSpPr/>
        <p:nvPr/>
      </p:nvGrpSpPr>
      <p:grpSpPr>
        <a:xfrm>
          <a:off x="0" y="0"/>
          <a:ext cx="0" cy="0"/>
          <a:chOff x="0" y="0"/>
          <a:chExt cx="0" cy="0"/>
        </a:xfrm>
      </p:grpSpPr>
      <p:sp>
        <p:nvSpPr>
          <p:cNvPr id="42" name="Shape 42"/>
          <p:cNvSpPr/>
          <p:nvPr/>
        </p:nvSpPr>
        <p:spPr>
          <a:xfrm>
            <a:off x="4572000" y="175"/>
            <a:ext cx="4572000" cy="5143499"/>
          </a:xfrm>
          <a:prstGeom prst="rect">
            <a:avLst/>
          </a:prstGeom>
          <a:solidFill>
            <a:schemeClr val="lt1"/>
          </a:solidFill>
          <a:ln>
            <a:noFill/>
          </a:ln>
        </p:spPr>
        <p:txBody>
          <a:bodyPr anchorCtr="0" anchor="ctr" bIns="91425" lIns="91425" rIns="91425" tIns="91425">
            <a:noAutofit/>
          </a:bodyPr>
          <a:lstStyle/>
          <a:p>
            <a:pPr lvl="0">
              <a:spcBef>
                <a:spcPts val="0"/>
              </a:spcBef>
              <a:buNone/>
            </a:pPr>
            <a:r>
              <a:t/>
            </a:r>
            <a:endParaRPr/>
          </a:p>
        </p:txBody>
      </p:sp>
      <p:cxnSp>
        <p:nvCxnSpPr>
          <p:cNvPr id="43" name="Shape 43"/>
          <p:cNvCxnSpPr/>
          <p:nvPr/>
        </p:nvCxnSpPr>
        <p:spPr>
          <a:xfrm>
            <a:off x="5029675" y="4495500"/>
            <a:ext cx="577199" cy="0"/>
          </a:xfrm>
          <a:prstGeom prst="straightConnector1">
            <a:avLst/>
          </a:prstGeom>
          <a:noFill/>
          <a:ln cap="flat" cmpd="sng" w="19050">
            <a:solidFill>
              <a:schemeClr val="dk1"/>
            </a:solidFill>
            <a:prstDash val="lgDash"/>
            <a:round/>
            <a:headEnd len="med" w="med" type="none"/>
            <a:tailEnd len="med" w="med" type="none"/>
          </a:ln>
        </p:spPr>
      </p:cxnSp>
      <p:sp>
        <p:nvSpPr>
          <p:cNvPr id="44" name="Shape 44"/>
          <p:cNvSpPr txBox="1"/>
          <p:nvPr>
            <p:ph type="title"/>
          </p:nvPr>
        </p:nvSpPr>
        <p:spPr>
          <a:xfrm>
            <a:off x="265500" y="1078750"/>
            <a:ext cx="4045199" cy="1789200"/>
          </a:xfrm>
          <a:prstGeom prst="rect">
            <a:avLst/>
          </a:prstGeom>
        </p:spPr>
        <p:txBody>
          <a:bodyPr anchorCtr="0" anchor="b" bIns="91425" lIns="91425" rIns="91425" tIns="91425"/>
          <a:lstStyle>
            <a:lvl1pPr lvl="0" algn="ctr">
              <a:spcBef>
                <a:spcPts val="0"/>
              </a:spcBef>
              <a:buClr>
                <a:schemeClr val="lt1"/>
              </a:buClr>
              <a:buSzPct val="100000"/>
              <a:defRPr sz="4600">
                <a:solidFill>
                  <a:schemeClr val="lt1"/>
                </a:solidFill>
              </a:defRPr>
            </a:lvl1pPr>
            <a:lvl2pPr lvl="1" algn="ctr">
              <a:spcBef>
                <a:spcPts val="0"/>
              </a:spcBef>
              <a:buClr>
                <a:schemeClr val="lt1"/>
              </a:buClr>
              <a:buSzPct val="100000"/>
              <a:defRPr sz="4600">
                <a:solidFill>
                  <a:schemeClr val="lt1"/>
                </a:solidFill>
              </a:defRPr>
            </a:lvl2pPr>
            <a:lvl3pPr lvl="2" algn="ctr">
              <a:spcBef>
                <a:spcPts val="0"/>
              </a:spcBef>
              <a:buClr>
                <a:schemeClr val="lt1"/>
              </a:buClr>
              <a:buSzPct val="100000"/>
              <a:defRPr sz="4600">
                <a:solidFill>
                  <a:schemeClr val="lt1"/>
                </a:solidFill>
              </a:defRPr>
            </a:lvl3pPr>
            <a:lvl4pPr lvl="3" algn="ctr">
              <a:spcBef>
                <a:spcPts val="0"/>
              </a:spcBef>
              <a:buClr>
                <a:schemeClr val="lt1"/>
              </a:buClr>
              <a:buSzPct val="100000"/>
              <a:defRPr sz="4600">
                <a:solidFill>
                  <a:schemeClr val="lt1"/>
                </a:solidFill>
              </a:defRPr>
            </a:lvl4pPr>
            <a:lvl5pPr lvl="4" algn="ctr">
              <a:spcBef>
                <a:spcPts val="0"/>
              </a:spcBef>
              <a:buClr>
                <a:schemeClr val="lt1"/>
              </a:buClr>
              <a:buSzPct val="100000"/>
              <a:defRPr sz="4600">
                <a:solidFill>
                  <a:schemeClr val="lt1"/>
                </a:solidFill>
              </a:defRPr>
            </a:lvl5pPr>
            <a:lvl6pPr lvl="5" algn="ctr">
              <a:spcBef>
                <a:spcPts val="0"/>
              </a:spcBef>
              <a:buClr>
                <a:schemeClr val="lt1"/>
              </a:buClr>
              <a:buSzPct val="100000"/>
              <a:defRPr sz="4600">
                <a:solidFill>
                  <a:schemeClr val="lt1"/>
                </a:solidFill>
              </a:defRPr>
            </a:lvl6pPr>
            <a:lvl7pPr lvl="6" algn="ctr">
              <a:spcBef>
                <a:spcPts val="0"/>
              </a:spcBef>
              <a:buClr>
                <a:schemeClr val="lt1"/>
              </a:buClr>
              <a:buSzPct val="100000"/>
              <a:defRPr sz="4600">
                <a:solidFill>
                  <a:schemeClr val="lt1"/>
                </a:solidFill>
              </a:defRPr>
            </a:lvl7pPr>
            <a:lvl8pPr lvl="7" algn="ctr">
              <a:spcBef>
                <a:spcPts val="0"/>
              </a:spcBef>
              <a:buClr>
                <a:schemeClr val="lt1"/>
              </a:buClr>
              <a:buSzPct val="100000"/>
              <a:defRPr sz="4600">
                <a:solidFill>
                  <a:schemeClr val="lt1"/>
                </a:solidFill>
              </a:defRPr>
            </a:lvl8pPr>
            <a:lvl9pPr lvl="8" algn="ctr">
              <a:spcBef>
                <a:spcPts val="0"/>
              </a:spcBef>
              <a:buClr>
                <a:schemeClr val="lt1"/>
              </a:buClr>
              <a:buSzPct val="100000"/>
              <a:defRPr sz="4600">
                <a:solidFill>
                  <a:schemeClr val="lt1"/>
                </a:solidFill>
              </a:defRPr>
            </a:lvl9pPr>
          </a:lstStyle>
          <a:p/>
        </p:txBody>
      </p:sp>
      <p:sp>
        <p:nvSpPr>
          <p:cNvPr id="45" name="Shape 45"/>
          <p:cNvSpPr txBox="1"/>
          <p:nvPr>
            <p:ph idx="1" type="subTitle"/>
          </p:nvPr>
        </p:nvSpPr>
        <p:spPr>
          <a:xfrm>
            <a:off x="265500" y="2921400"/>
            <a:ext cx="4045199" cy="1345500"/>
          </a:xfrm>
          <a:prstGeom prst="rect">
            <a:avLst/>
          </a:prstGeom>
        </p:spPr>
        <p:txBody>
          <a:bodyPr anchorCtr="0" anchor="t" bIns="91425" lIns="91425" rIns="91425" tIns="91425"/>
          <a:lstStyle>
            <a:lvl1pPr lvl="0" algn="ctr">
              <a:lnSpc>
                <a:spcPct val="100000"/>
              </a:lnSpc>
              <a:spcBef>
                <a:spcPts val="0"/>
              </a:spcBef>
              <a:spcAft>
                <a:spcPts val="0"/>
              </a:spcAft>
              <a:buClr>
                <a:schemeClr val="lt1"/>
              </a:buClr>
              <a:buSzPct val="100000"/>
              <a:buNone/>
              <a:defRPr sz="1900">
                <a:solidFill>
                  <a:schemeClr val="lt1"/>
                </a:solidFill>
              </a:defRPr>
            </a:lvl1pPr>
            <a:lvl2pPr lvl="1" algn="ctr">
              <a:lnSpc>
                <a:spcPct val="100000"/>
              </a:lnSpc>
              <a:spcBef>
                <a:spcPts val="0"/>
              </a:spcBef>
              <a:spcAft>
                <a:spcPts val="0"/>
              </a:spcAft>
              <a:buClr>
                <a:schemeClr val="lt1"/>
              </a:buClr>
              <a:buSzPct val="100000"/>
              <a:buNone/>
              <a:defRPr sz="1900">
                <a:solidFill>
                  <a:schemeClr val="lt1"/>
                </a:solidFill>
              </a:defRPr>
            </a:lvl2pPr>
            <a:lvl3pPr lvl="2" algn="ctr">
              <a:lnSpc>
                <a:spcPct val="100000"/>
              </a:lnSpc>
              <a:spcBef>
                <a:spcPts val="0"/>
              </a:spcBef>
              <a:spcAft>
                <a:spcPts val="0"/>
              </a:spcAft>
              <a:buClr>
                <a:schemeClr val="lt1"/>
              </a:buClr>
              <a:buSzPct val="100000"/>
              <a:buNone/>
              <a:defRPr sz="1900">
                <a:solidFill>
                  <a:schemeClr val="lt1"/>
                </a:solidFill>
              </a:defRPr>
            </a:lvl3pPr>
            <a:lvl4pPr lvl="3" algn="ctr">
              <a:lnSpc>
                <a:spcPct val="100000"/>
              </a:lnSpc>
              <a:spcBef>
                <a:spcPts val="0"/>
              </a:spcBef>
              <a:spcAft>
                <a:spcPts val="0"/>
              </a:spcAft>
              <a:buClr>
                <a:schemeClr val="lt1"/>
              </a:buClr>
              <a:buSzPct val="100000"/>
              <a:buNone/>
              <a:defRPr sz="1900">
                <a:solidFill>
                  <a:schemeClr val="lt1"/>
                </a:solidFill>
              </a:defRPr>
            </a:lvl4pPr>
            <a:lvl5pPr lvl="4" algn="ctr">
              <a:lnSpc>
                <a:spcPct val="100000"/>
              </a:lnSpc>
              <a:spcBef>
                <a:spcPts val="0"/>
              </a:spcBef>
              <a:spcAft>
                <a:spcPts val="0"/>
              </a:spcAft>
              <a:buClr>
                <a:schemeClr val="lt1"/>
              </a:buClr>
              <a:buSzPct val="100000"/>
              <a:buNone/>
              <a:defRPr sz="1900">
                <a:solidFill>
                  <a:schemeClr val="lt1"/>
                </a:solidFill>
              </a:defRPr>
            </a:lvl5pPr>
            <a:lvl6pPr lvl="5" algn="ctr">
              <a:lnSpc>
                <a:spcPct val="100000"/>
              </a:lnSpc>
              <a:spcBef>
                <a:spcPts val="0"/>
              </a:spcBef>
              <a:spcAft>
                <a:spcPts val="0"/>
              </a:spcAft>
              <a:buClr>
                <a:schemeClr val="lt1"/>
              </a:buClr>
              <a:buSzPct val="100000"/>
              <a:buNone/>
              <a:defRPr sz="1900">
                <a:solidFill>
                  <a:schemeClr val="lt1"/>
                </a:solidFill>
              </a:defRPr>
            </a:lvl6pPr>
            <a:lvl7pPr lvl="6" algn="ctr">
              <a:lnSpc>
                <a:spcPct val="100000"/>
              </a:lnSpc>
              <a:spcBef>
                <a:spcPts val="0"/>
              </a:spcBef>
              <a:spcAft>
                <a:spcPts val="0"/>
              </a:spcAft>
              <a:buClr>
                <a:schemeClr val="lt1"/>
              </a:buClr>
              <a:buSzPct val="100000"/>
              <a:buNone/>
              <a:defRPr sz="1900">
                <a:solidFill>
                  <a:schemeClr val="lt1"/>
                </a:solidFill>
              </a:defRPr>
            </a:lvl7pPr>
            <a:lvl8pPr lvl="7" algn="ctr">
              <a:lnSpc>
                <a:spcPct val="100000"/>
              </a:lnSpc>
              <a:spcBef>
                <a:spcPts val="0"/>
              </a:spcBef>
              <a:spcAft>
                <a:spcPts val="0"/>
              </a:spcAft>
              <a:buClr>
                <a:schemeClr val="lt1"/>
              </a:buClr>
              <a:buSzPct val="100000"/>
              <a:buNone/>
              <a:defRPr sz="1900">
                <a:solidFill>
                  <a:schemeClr val="lt1"/>
                </a:solidFill>
              </a:defRPr>
            </a:lvl8pPr>
            <a:lvl9pPr lvl="8" algn="ctr">
              <a:lnSpc>
                <a:spcPct val="100000"/>
              </a:lnSpc>
              <a:spcBef>
                <a:spcPts val="0"/>
              </a:spcBef>
              <a:spcAft>
                <a:spcPts val="0"/>
              </a:spcAft>
              <a:buClr>
                <a:schemeClr val="lt1"/>
              </a:buClr>
              <a:buSzPct val="100000"/>
              <a:buNone/>
              <a:defRPr sz="1900">
                <a:solidFill>
                  <a:schemeClr val="lt1"/>
                </a:solidFill>
              </a:defRPr>
            </a:lvl9pPr>
          </a:lstStyle>
          <a:p/>
        </p:txBody>
      </p:sp>
      <p:sp>
        <p:nvSpPr>
          <p:cNvPr id="46" name="Shape 46"/>
          <p:cNvSpPr txBox="1"/>
          <p:nvPr>
            <p:ph idx="2" type="body"/>
          </p:nvPr>
        </p:nvSpPr>
        <p:spPr>
          <a:xfrm>
            <a:off x="4939500" y="724200"/>
            <a:ext cx="3837000" cy="3695099"/>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7" name="Shape 47"/>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8" name="Shape 48"/>
        <p:cNvGrpSpPr/>
        <p:nvPr/>
      </p:nvGrpSpPr>
      <p:grpSpPr>
        <a:xfrm>
          <a:off x="0" y="0"/>
          <a:ext cx="0" cy="0"/>
          <a:chOff x="0" y="0"/>
          <a:chExt cx="0" cy="0"/>
        </a:xfrm>
      </p:grpSpPr>
      <p:sp>
        <p:nvSpPr>
          <p:cNvPr id="49" name="Shape 49"/>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SzPct val="100000"/>
              <a:buFont typeface="Oswald"/>
              <a:buNone/>
              <a:defRPr sz="2100">
                <a:latin typeface="Oswald"/>
                <a:ea typeface="Oswald"/>
                <a:cs typeface="Oswald"/>
                <a:sym typeface="Oswald"/>
              </a:defRPr>
            </a:lvl1pPr>
          </a:lstStyle>
          <a:p/>
        </p:txBody>
      </p:sp>
      <p:sp>
        <p:nvSpPr>
          <p:cNvPr id="50" name="Shape 50"/>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372500"/>
            <a:ext cx="8520599" cy="733499"/>
          </a:xfrm>
          <a:prstGeom prst="rect">
            <a:avLst/>
          </a:prstGeom>
          <a:noFill/>
          <a:ln>
            <a:noFill/>
          </a:ln>
        </p:spPr>
        <p:txBody>
          <a:bodyPr anchorCtr="0" anchor="b" bIns="91425" lIns="91425" rIns="91425" tIns="91425"/>
          <a:lstStyle>
            <a:lvl1pPr lvl="0">
              <a:spcBef>
                <a:spcPts val="0"/>
              </a:spcBef>
              <a:buClr>
                <a:schemeClr val="dk2"/>
              </a:buClr>
              <a:buSzPct val="100000"/>
              <a:buFont typeface="Oswald"/>
              <a:buNone/>
              <a:defRPr sz="3000">
                <a:solidFill>
                  <a:schemeClr val="dk2"/>
                </a:solidFill>
                <a:latin typeface="Oswald"/>
                <a:ea typeface="Oswald"/>
                <a:cs typeface="Oswald"/>
                <a:sym typeface="Oswald"/>
              </a:defRPr>
            </a:lvl1pPr>
            <a:lvl2pPr lvl="1">
              <a:spcBef>
                <a:spcPts val="0"/>
              </a:spcBef>
              <a:buClr>
                <a:schemeClr val="dk2"/>
              </a:buClr>
              <a:buSzPct val="100000"/>
              <a:buFont typeface="Oswald"/>
              <a:buNone/>
              <a:defRPr sz="3000">
                <a:solidFill>
                  <a:schemeClr val="dk2"/>
                </a:solidFill>
                <a:latin typeface="Oswald"/>
                <a:ea typeface="Oswald"/>
                <a:cs typeface="Oswald"/>
                <a:sym typeface="Oswald"/>
              </a:defRPr>
            </a:lvl2pPr>
            <a:lvl3pPr lvl="2">
              <a:spcBef>
                <a:spcPts val="0"/>
              </a:spcBef>
              <a:buClr>
                <a:schemeClr val="dk2"/>
              </a:buClr>
              <a:buSzPct val="100000"/>
              <a:buFont typeface="Oswald"/>
              <a:buNone/>
              <a:defRPr sz="3000">
                <a:solidFill>
                  <a:schemeClr val="dk2"/>
                </a:solidFill>
                <a:latin typeface="Oswald"/>
                <a:ea typeface="Oswald"/>
                <a:cs typeface="Oswald"/>
                <a:sym typeface="Oswald"/>
              </a:defRPr>
            </a:lvl3pPr>
            <a:lvl4pPr lvl="3">
              <a:spcBef>
                <a:spcPts val="0"/>
              </a:spcBef>
              <a:buClr>
                <a:schemeClr val="dk2"/>
              </a:buClr>
              <a:buSzPct val="100000"/>
              <a:buFont typeface="Oswald"/>
              <a:buNone/>
              <a:defRPr sz="3000">
                <a:solidFill>
                  <a:schemeClr val="dk2"/>
                </a:solidFill>
                <a:latin typeface="Oswald"/>
                <a:ea typeface="Oswald"/>
                <a:cs typeface="Oswald"/>
                <a:sym typeface="Oswald"/>
              </a:defRPr>
            </a:lvl4pPr>
            <a:lvl5pPr lvl="4">
              <a:spcBef>
                <a:spcPts val="0"/>
              </a:spcBef>
              <a:buClr>
                <a:schemeClr val="dk2"/>
              </a:buClr>
              <a:buSzPct val="100000"/>
              <a:buFont typeface="Oswald"/>
              <a:buNone/>
              <a:defRPr sz="3000">
                <a:solidFill>
                  <a:schemeClr val="dk2"/>
                </a:solidFill>
                <a:latin typeface="Oswald"/>
                <a:ea typeface="Oswald"/>
                <a:cs typeface="Oswald"/>
                <a:sym typeface="Oswald"/>
              </a:defRPr>
            </a:lvl5pPr>
            <a:lvl6pPr lvl="5">
              <a:spcBef>
                <a:spcPts val="0"/>
              </a:spcBef>
              <a:buClr>
                <a:schemeClr val="dk2"/>
              </a:buClr>
              <a:buSzPct val="100000"/>
              <a:buFont typeface="Oswald"/>
              <a:buNone/>
              <a:defRPr sz="3000">
                <a:solidFill>
                  <a:schemeClr val="dk2"/>
                </a:solidFill>
                <a:latin typeface="Oswald"/>
                <a:ea typeface="Oswald"/>
                <a:cs typeface="Oswald"/>
                <a:sym typeface="Oswald"/>
              </a:defRPr>
            </a:lvl6pPr>
            <a:lvl7pPr lvl="6">
              <a:spcBef>
                <a:spcPts val="0"/>
              </a:spcBef>
              <a:buClr>
                <a:schemeClr val="dk2"/>
              </a:buClr>
              <a:buSzPct val="100000"/>
              <a:buFont typeface="Oswald"/>
              <a:buNone/>
              <a:defRPr sz="3000">
                <a:solidFill>
                  <a:schemeClr val="dk2"/>
                </a:solidFill>
                <a:latin typeface="Oswald"/>
                <a:ea typeface="Oswald"/>
                <a:cs typeface="Oswald"/>
                <a:sym typeface="Oswald"/>
              </a:defRPr>
            </a:lvl7pPr>
            <a:lvl8pPr lvl="7">
              <a:spcBef>
                <a:spcPts val="0"/>
              </a:spcBef>
              <a:buClr>
                <a:schemeClr val="dk2"/>
              </a:buClr>
              <a:buSzPct val="100000"/>
              <a:buFont typeface="Oswald"/>
              <a:buNone/>
              <a:defRPr sz="3000">
                <a:solidFill>
                  <a:schemeClr val="dk2"/>
                </a:solidFill>
                <a:latin typeface="Oswald"/>
                <a:ea typeface="Oswald"/>
                <a:cs typeface="Oswald"/>
                <a:sym typeface="Oswald"/>
              </a:defRPr>
            </a:lvl8pPr>
            <a:lvl9pPr lvl="8">
              <a:spcBef>
                <a:spcPts val="0"/>
              </a:spcBef>
              <a:buClr>
                <a:schemeClr val="dk2"/>
              </a:buClr>
              <a:buSzPct val="100000"/>
              <a:buFont typeface="Oswald"/>
              <a:buNone/>
              <a:defRPr sz="3000">
                <a:solidFill>
                  <a:schemeClr val="dk2"/>
                </a:solidFill>
                <a:latin typeface="Oswald"/>
                <a:ea typeface="Oswald"/>
                <a:cs typeface="Oswald"/>
                <a:sym typeface="Oswald"/>
              </a:defRPr>
            </a:lvl9pPr>
          </a:lstStyle>
          <a:p/>
        </p:txBody>
      </p:sp>
      <p:sp>
        <p:nvSpPr>
          <p:cNvPr id="7" name="Shape 7"/>
          <p:cNvSpPr txBox="1"/>
          <p:nvPr>
            <p:ph idx="1" type="body"/>
          </p:nvPr>
        </p:nvSpPr>
        <p:spPr>
          <a:xfrm>
            <a:off x="311700" y="1468825"/>
            <a:ext cx="8520599" cy="30999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lvl="1">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lvl="2">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lvl="3">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lvl="4">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lvl="5">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lvl="6">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lvl="7">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lvl="8">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p:txBody>
      </p:sp>
      <p:sp>
        <p:nvSpPr>
          <p:cNvPr id="8" name="Shape 8"/>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latin typeface="Source Code Pro"/>
                <a:ea typeface="Source Code Pro"/>
                <a:cs typeface="Source Code Pro"/>
                <a:sym typeface="Source Code Pr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00.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image" Target="../media/image0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 Id="rId3" Type="http://schemas.openxmlformats.org/officeDocument/2006/relationships/image" Target="../media/image0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1" name="Shape 61"/>
        <p:cNvGrpSpPr/>
        <p:nvPr/>
      </p:nvGrpSpPr>
      <p:grpSpPr>
        <a:xfrm>
          <a:off x="0" y="0"/>
          <a:ext cx="0" cy="0"/>
          <a:chOff x="0" y="0"/>
          <a:chExt cx="0" cy="0"/>
        </a:xfrm>
      </p:grpSpPr>
      <p:sp>
        <p:nvSpPr>
          <p:cNvPr id="62" name="Shape 62"/>
          <p:cNvSpPr txBox="1"/>
          <p:nvPr>
            <p:ph type="ctrTitle"/>
          </p:nvPr>
        </p:nvSpPr>
        <p:spPr>
          <a:xfrm>
            <a:off x="411175" y="644300"/>
            <a:ext cx="8282399" cy="2109000"/>
          </a:xfrm>
          <a:prstGeom prst="rect">
            <a:avLst/>
          </a:prstGeom>
        </p:spPr>
        <p:txBody>
          <a:bodyPr anchorCtr="0" anchor="b" bIns="91425" lIns="91425" rIns="91425" tIns="91425">
            <a:noAutofit/>
          </a:bodyPr>
          <a:lstStyle/>
          <a:p>
            <a:pPr lvl="0">
              <a:spcBef>
                <a:spcPts val="0"/>
              </a:spcBef>
              <a:buNone/>
            </a:pPr>
            <a:r>
              <a:rPr lang="en"/>
              <a:t>Cultivating a Storytelling Culture</a:t>
            </a:r>
          </a:p>
        </p:txBody>
      </p:sp>
      <p:sp>
        <p:nvSpPr>
          <p:cNvPr id="63" name="Shape 63"/>
          <p:cNvSpPr txBox="1"/>
          <p:nvPr>
            <p:ph idx="1" type="subTitle"/>
          </p:nvPr>
        </p:nvSpPr>
        <p:spPr>
          <a:xfrm>
            <a:off x="101025" y="3398250"/>
            <a:ext cx="8937000" cy="1260599"/>
          </a:xfrm>
          <a:prstGeom prst="rect">
            <a:avLst/>
          </a:prstGeom>
        </p:spPr>
        <p:txBody>
          <a:bodyPr anchorCtr="0" anchor="ctr" bIns="91425" lIns="91425" rIns="91425" tIns="91425">
            <a:noAutofit/>
          </a:bodyPr>
          <a:lstStyle/>
          <a:p>
            <a:pPr lvl="0">
              <a:spcBef>
                <a:spcPts val="0"/>
              </a:spcBef>
              <a:buNone/>
            </a:pPr>
            <a:r>
              <a:rPr lang="en" sz="2800"/>
              <a:t>The Power of Storytelling in Intergenerational Faith Formation</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x="0" y="0"/>
          <a:ext cx="0" cy="0"/>
          <a:chOff x="0" y="0"/>
          <a:chExt cx="0" cy="0"/>
        </a:xfrm>
      </p:grpSpPr>
      <p:sp>
        <p:nvSpPr>
          <p:cNvPr id="119" name="Shape 119"/>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sz="3600">
                <a:solidFill>
                  <a:schemeClr val="dk1"/>
                </a:solidFill>
              </a:rPr>
              <a:t>Stories matter.</a:t>
            </a:r>
          </a:p>
        </p:txBody>
      </p:sp>
      <p:sp>
        <p:nvSpPr>
          <p:cNvPr id="120" name="Shape 120"/>
          <p:cNvSpPr txBox="1"/>
          <p:nvPr>
            <p:ph idx="1" type="body"/>
          </p:nvPr>
        </p:nvSpPr>
        <p:spPr>
          <a:xfrm>
            <a:off x="311700" y="1468825"/>
            <a:ext cx="8206799" cy="3099900"/>
          </a:xfrm>
          <a:prstGeom prst="rect">
            <a:avLst/>
          </a:prstGeom>
        </p:spPr>
        <p:txBody>
          <a:bodyPr anchorCtr="0" anchor="t" bIns="91425" lIns="91425" rIns="91425" tIns="91425">
            <a:noAutofit/>
          </a:bodyPr>
          <a:lstStyle/>
          <a:p>
            <a:pPr lvl="0" rtl="0">
              <a:spcBef>
                <a:spcPts val="0"/>
              </a:spcBef>
              <a:buNone/>
            </a:pPr>
            <a:r>
              <a:rPr lang="en" sz="2400">
                <a:latin typeface="Proxima Nova"/>
                <a:ea typeface="Proxima Nova"/>
                <a:cs typeface="Proxima Nova"/>
                <a:sym typeface="Proxima Nova"/>
              </a:rPr>
              <a:t>Our identities are shaped by stories.</a:t>
            </a:r>
          </a:p>
          <a:p>
            <a:pPr lvl="0" rtl="0">
              <a:spcBef>
                <a:spcPts val="0"/>
              </a:spcBef>
              <a:buNone/>
            </a:pPr>
            <a:r>
              <a:rPr b="1" lang="en" sz="2400">
                <a:latin typeface="Proxima Nova"/>
                <a:ea typeface="Proxima Nova"/>
                <a:cs typeface="Proxima Nova"/>
                <a:sym typeface="Proxima Nova"/>
              </a:rPr>
              <a:t>Our lives are connected by stories.</a:t>
            </a:r>
          </a:p>
          <a:p>
            <a:pPr lvl="0" rtl="0">
              <a:spcBef>
                <a:spcPts val="0"/>
              </a:spcBef>
              <a:buNone/>
            </a:pPr>
            <a:r>
              <a:t/>
            </a:r>
            <a:endParaRPr sz="2400">
              <a:latin typeface="Proxima Nova"/>
              <a:ea typeface="Proxima Nova"/>
              <a:cs typeface="Proxima Nova"/>
              <a:sym typeface="Proxima Nova"/>
            </a:endParaRPr>
          </a:p>
          <a:p>
            <a:pPr lvl="0" rtl="0">
              <a:spcBef>
                <a:spcPts val="0"/>
              </a:spcBef>
              <a:buNone/>
            </a:pPr>
            <a:r>
              <a:t/>
            </a:r>
            <a:endParaRPr sz="1800">
              <a:latin typeface="Oswald"/>
              <a:ea typeface="Oswald"/>
              <a:cs typeface="Oswald"/>
              <a:sym typeface="Oswald"/>
            </a:endParaRPr>
          </a:p>
        </p:txBody>
      </p:sp>
      <p:sp>
        <p:nvSpPr>
          <p:cNvPr id="121" name="Shape 121"/>
          <p:cNvSpPr/>
          <p:nvPr/>
        </p:nvSpPr>
        <p:spPr>
          <a:xfrm>
            <a:off x="495550" y="3861900"/>
            <a:ext cx="8022899" cy="871499"/>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22" name="Shape 122"/>
          <p:cNvSpPr txBox="1"/>
          <p:nvPr/>
        </p:nvSpPr>
        <p:spPr>
          <a:xfrm>
            <a:off x="649350" y="4007150"/>
            <a:ext cx="7647000" cy="469799"/>
          </a:xfrm>
          <a:prstGeom prst="rect">
            <a:avLst/>
          </a:prstGeom>
          <a:noFill/>
          <a:ln>
            <a:noFill/>
          </a:ln>
        </p:spPr>
        <p:txBody>
          <a:bodyPr anchorCtr="0" anchor="t" bIns="91425" lIns="91425" rIns="91425" tIns="91425">
            <a:noAutofit/>
          </a:bodyPr>
          <a:lstStyle/>
          <a:p>
            <a:pPr lvl="0">
              <a:spcBef>
                <a:spcPts val="0"/>
              </a:spcBef>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6" name="Shape 126"/>
        <p:cNvGrpSpPr/>
        <p:nvPr/>
      </p:nvGrpSpPr>
      <p:grpSpPr>
        <a:xfrm>
          <a:off x="0" y="0"/>
          <a:ext cx="0" cy="0"/>
          <a:chOff x="0" y="0"/>
          <a:chExt cx="0" cy="0"/>
        </a:xfrm>
      </p:grpSpPr>
      <p:sp>
        <p:nvSpPr>
          <p:cNvPr id="127" name="Shape 127"/>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sz="3600">
                <a:solidFill>
                  <a:schemeClr val="dk1"/>
                </a:solidFill>
              </a:rPr>
              <a:t>Stories matter.</a:t>
            </a:r>
          </a:p>
        </p:txBody>
      </p:sp>
      <p:sp>
        <p:nvSpPr>
          <p:cNvPr id="128" name="Shape 128"/>
          <p:cNvSpPr txBox="1"/>
          <p:nvPr>
            <p:ph idx="1" type="body"/>
          </p:nvPr>
        </p:nvSpPr>
        <p:spPr>
          <a:xfrm>
            <a:off x="311700" y="1468825"/>
            <a:ext cx="8206799" cy="3099900"/>
          </a:xfrm>
          <a:prstGeom prst="rect">
            <a:avLst/>
          </a:prstGeom>
        </p:spPr>
        <p:txBody>
          <a:bodyPr anchorCtr="0" anchor="t" bIns="91425" lIns="91425" rIns="91425" tIns="91425">
            <a:noAutofit/>
          </a:bodyPr>
          <a:lstStyle/>
          <a:p>
            <a:pPr lvl="0" rtl="0">
              <a:spcBef>
                <a:spcPts val="0"/>
              </a:spcBef>
              <a:buNone/>
            </a:pPr>
            <a:r>
              <a:rPr lang="en" sz="2400">
                <a:latin typeface="Proxima Nova"/>
                <a:ea typeface="Proxima Nova"/>
                <a:cs typeface="Proxima Nova"/>
                <a:sym typeface="Proxima Nova"/>
              </a:rPr>
              <a:t>Our identities are shaped by stories.</a:t>
            </a:r>
          </a:p>
          <a:p>
            <a:pPr lvl="0" rtl="0">
              <a:spcBef>
                <a:spcPts val="0"/>
              </a:spcBef>
              <a:buNone/>
            </a:pPr>
            <a:r>
              <a:rPr lang="en" sz="2400">
                <a:latin typeface="Proxima Nova"/>
                <a:ea typeface="Proxima Nova"/>
                <a:cs typeface="Proxima Nova"/>
                <a:sym typeface="Proxima Nova"/>
              </a:rPr>
              <a:t>Our lives are connected by stories.</a:t>
            </a:r>
          </a:p>
          <a:p>
            <a:pPr lvl="0" rtl="0">
              <a:spcBef>
                <a:spcPts val="0"/>
              </a:spcBef>
              <a:buNone/>
            </a:pPr>
            <a:r>
              <a:rPr b="1" lang="en" sz="2400">
                <a:latin typeface="Proxima Nova"/>
                <a:ea typeface="Proxima Nova"/>
                <a:cs typeface="Proxima Nova"/>
                <a:sym typeface="Proxima Nova"/>
              </a:rPr>
              <a:t>Our faith is grown through stories. </a:t>
            </a:r>
          </a:p>
          <a:p>
            <a:pPr lvl="0" rtl="0">
              <a:spcBef>
                <a:spcPts val="0"/>
              </a:spcBef>
              <a:buNone/>
            </a:pPr>
            <a:r>
              <a:t/>
            </a:r>
            <a:endParaRPr sz="1800">
              <a:latin typeface="Oswald"/>
              <a:ea typeface="Oswald"/>
              <a:cs typeface="Oswald"/>
              <a:sym typeface="Oswald"/>
            </a:endParaRPr>
          </a:p>
        </p:txBody>
      </p:sp>
      <p:sp>
        <p:nvSpPr>
          <p:cNvPr id="129" name="Shape 129"/>
          <p:cNvSpPr/>
          <p:nvPr/>
        </p:nvSpPr>
        <p:spPr>
          <a:xfrm>
            <a:off x="495550" y="3861900"/>
            <a:ext cx="8022899" cy="871499"/>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30" name="Shape 130"/>
          <p:cNvSpPr txBox="1"/>
          <p:nvPr/>
        </p:nvSpPr>
        <p:spPr>
          <a:xfrm>
            <a:off x="649350" y="4007150"/>
            <a:ext cx="7647000" cy="469799"/>
          </a:xfrm>
          <a:prstGeom prst="rect">
            <a:avLst/>
          </a:prstGeom>
          <a:noFill/>
          <a:ln>
            <a:noFill/>
          </a:ln>
        </p:spPr>
        <p:txBody>
          <a:bodyPr anchorCtr="0" anchor="t" bIns="91425" lIns="91425" rIns="91425" tIns="91425">
            <a:noAutofit/>
          </a:bodyPr>
          <a:lstStyle/>
          <a:p>
            <a:pPr lvl="0">
              <a:spcBef>
                <a:spcPts val="0"/>
              </a:spcBef>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4" name="Shape 134"/>
        <p:cNvGrpSpPr/>
        <p:nvPr/>
      </p:nvGrpSpPr>
      <p:grpSpPr>
        <a:xfrm>
          <a:off x="0" y="0"/>
          <a:ext cx="0" cy="0"/>
          <a:chOff x="0" y="0"/>
          <a:chExt cx="0" cy="0"/>
        </a:xfrm>
      </p:grpSpPr>
      <p:sp>
        <p:nvSpPr>
          <p:cNvPr id="135" name="Shape 135"/>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a:solidFill>
                  <a:schemeClr val="dk1"/>
                </a:solidFill>
              </a:rPr>
              <a:t>Creating storytelling cultures</a:t>
            </a:r>
          </a:p>
        </p:txBody>
      </p:sp>
      <p:sp>
        <p:nvSpPr>
          <p:cNvPr id="136" name="Shape 136"/>
          <p:cNvSpPr txBox="1"/>
          <p:nvPr>
            <p:ph idx="1" type="body"/>
          </p:nvPr>
        </p:nvSpPr>
        <p:spPr>
          <a:xfrm>
            <a:off x="311700" y="1385650"/>
            <a:ext cx="3999899" cy="3577499"/>
          </a:xfrm>
          <a:prstGeom prst="rect">
            <a:avLst/>
          </a:prstGeom>
        </p:spPr>
        <p:txBody>
          <a:bodyPr anchorCtr="0" anchor="t" bIns="91425" lIns="91425" rIns="91425" tIns="91425">
            <a:noAutofit/>
          </a:bodyPr>
          <a:lstStyle/>
          <a:p>
            <a:pPr lvl="0" rtl="0">
              <a:spcBef>
                <a:spcPts val="0"/>
              </a:spcBef>
              <a:buNone/>
            </a:pPr>
            <a:r>
              <a:rPr lang="en">
                <a:solidFill>
                  <a:srgbClr val="000000"/>
                </a:solidFill>
                <a:latin typeface="Proxima Nova"/>
                <a:ea typeface="Proxima Nova"/>
                <a:cs typeface="Proxima Nova"/>
                <a:sym typeface="Proxima Nova"/>
              </a:rPr>
              <a:t>AT CHURCH</a:t>
            </a:r>
          </a:p>
          <a:p>
            <a:pPr indent="-228600" lvl="0" marL="457200" rtl="0">
              <a:spcBef>
                <a:spcPts val="0"/>
              </a:spcBef>
              <a:buClr>
                <a:srgbClr val="000000"/>
              </a:buClr>
              <a:buFont typeface="Proxima Nova"/>
            </a:pPr>
            <a:r>
              <a:rPr lang="en">
                <a:solidFill>
                  <a:srgbClr val="000000"/>
                </a:solidFill>
                <a:latin typeface="Proxima Nova"/>
                <a:ea typeface="Proxima Nova"/>
                <a:cs typeface="Proxima Nova"/>
                <a:sym typeface="Proxima Nova"/>
              </a:rPr>
              <a:t>Volunteers in children’s ministries have lots of opportunities to tell stories. Be intentional about making time for storytelling.</a:t>
            </a:r>
          </a:p>
          <a:p>
            <a:pPr indent="-228600" lvl="0" marL="457200" rtl="0">
              <a:spcBef>
                <a:spcPts val="0"/>
              </a:spcBef>
              <a:buClr>
                <a:srgbClr val="000000"/>
              </a:buClr>
              <a:buFont typeface="Proxima Nova"/>
            </a:pPr>
            <a:r>
              <a:rPr lang="en">
                <a:solidFill>
                  <a:srgbClr val="000000"/>
                </a:solidFill>
                <a:latin typeface="Proxima Nova"/>
                <a:ea typeface="Proxima Nova"/>
                <a:cs typeface="Proxima Nova"/>
                <a:sym typeface="Proxima Nova"/>
              </a:rPr>
              <a:t>Invite veterans to share stories from their service with the high school youth group.</a:t>
            </a:r>
          </a:p>
          <a:p>
            <a:pPr indent="-228600" lvl="0" marL="457200" rtl="0">
              <a:spcBef>
                <a:spcPts val="0"/>
              </a:spcBef>
              <a:buClr>
                <a:srgbClr val="000000"/>
              </a:buClr>
              <a:buFont typeface="Proxima Nova"/>
            </a:pPr>
            <a:r>
              <a:rPr lang="en">
                <a:solidFill>
                  <a:srgbClr val="000000"/>
                </a:solidFill>
                <a:latin typeface="Proxima Nova"/>
                <a:ea typeface="Proxima Nova"/>
                <a:cs typeface="Proxima Nova"/>
                <a:sym typeface="Proxima Nova"/>
              </a:rPr>
              <a:t>Equip members for sharing testimonies and integrate testimony time into evening services. </a:t>
            </a:r>
          </a:p>
          <a:p>
            <a:pPr indent="-228600" lvl="0" marL="457200" rtl="0">
              <a:spcBef>
                <a:spcPts val="0"/>
              </a:spcBef>
              <a:buClr>
                <a:srgbClr val="000000"/>
              </a:buClr>
              <a:buFont typeface="Proxima Nova"/>
            </a:pPr>
            <a:r>
              <a:rPr lang="en">
                <a:solidFill>
                  <a:srgbClr val="000000"/>
                </a:solidFill>
                <a:latin typeface="Proxima Nova"/>
                <a:ea typeface="Proxima Nova"/>
                <a:cs typeface="Proxima Nova"/>
                <a:sym typeface="Proxima Nova"/>
              </a:rPr>
              <a:t>Ask members to write their own psalms and share them at appropriate community events.</a:t>
            </a:r>
          </a:p>
          <a:p>
            <a:pPr lvl="0" rtl="0">
              <a:spcBef>
                <a:spcPts val="0"/>
              </a:spcBef>
              <a:buNone/>
            </a:pPr>
            <a:r>
              <a:t/>
            </a:r>
            <a:endParaRPr>
              <a:solidFill>
                <a:srgbClr val="000000"/>
              </a:solidFill>
              <a:latin typeface="Proxima Nova"/>
              <a:ea typeface="Proxima Nova"/>
              <a:cs typeface="Proxima Nova"/>
              <a:sym typeface="Proxima Nova"/>
            </a:endParaRPr>
          </a:p>
          <a:p>
            <a:pPr lvl="0" rtl="0">
              <a:spcBef>
                <a:spcPts val="0"/>
              </a:spcBef>
              <a:buNone/>
            </a:pPr>
            <a:r>
              <a:t/>
            </a:r>
            <a:endParaRPr>
              <a:solidFill>
                <a:srgbClr val="000000"/>
              </a:solidFill>
              <a:latin typeface="Proxima Nova"/>
              <a:ea typeface="Proxima Nova"/>
              <a:cs typeface="Proxima Nova"/>
              <a:sym typeface="Proxima Nova"/>
            </a:endParaRPr>
          </a:p>
          <a:p>
            <a:pPr lvl="0" rtl="0">
              <a:spcBef>
                <a:spcPts val="0"/>
              </a:spcBef>
              <a:buNone/>
            </a:pPr>
            <a:r>
              <a:t/>
            </a:r>
            <a:endParaRPr>
              <a:solidFill>
                <a:srgbClr val="000000"/>
              </a:solidFill>
              <a:latin typeface="Proxima Nova"/>
              <a:ea typeface="Proxima Nova"/>
              <a:cs typeface="Proxima Nova"/>
              <a:sym typeface="Proxima Nova"/>
            </a:endParaRPr>
          </a:p>
          <a:p>
            <a:pPr lvl="0" rtl="0">
              <a:spcBef>
                <a:spcPts val="0"/>
              </a:spcBef>
              <a:buNone/>
            </a:pPr>
            <a:r>
              <a:t/>
            </a:r>
            <a:endParaRPr sz="1800">
              <a:latin typeface="Oswald"/>
              <a:ea typeface="Oswald"/>
              <a:cs typeface="Oswald"/>
              <a:sym typeface="Oswald"/>
            </a:endParaRPr>
          </a:p>
        </p:txBody>
      </p:sp>
      <p:sp>
        <p:nvSpPr>
          <p:cNvPr id="137" name="Shape 137"/>
          <p:cNvSpPr txBox="1"/>
          <p:nvPr>
            <p:ph idx="2" type="body"/>
          </p:nvPr>
        </p:nvSpPr>
        <p:spPr>
          <a:xfrm>
            <a:off x="4832400" y="1468825"/>
            <a:ext cx="3999899" cy="3438899"/>
          </a:xfrm>
          <a:prstGeom prst="rect">
            <a:avLst/>
          </a:prstGeom>
        </p:spPr>
        <p:txBody>
          <a:bodyPr anchorCtr="0" anchor="t" bIns="91425" lIns="91425" rIns="91425" tIns="91425">
            <a:noAutofit/>
          </a:bodyPr>
          <a:lstStyle/>
          <a:p>
            <a:pPr lvl="0" rtl="0">
              <a:lnSpc>
                <a:spcPct val="100000"/>
              </a:lnSpc>
              <a:spcBef>
                <a:spcPts val="0"/>
              </a:spcBef>
              <a:spcAft>
                <a:spcPts val="0"/>
              </a:spcAft>
              <a:buNone/>
            </a:pPr>
            <a:r>
              <a:rPr lang="en">
                <a:solidFill>
                  <a:srgbClr val="000000"/>
                </a:solidFill>
                <a:latin typeface="Proxima Nova"/>
                <a:ea typeface="Proxima Nova"/>
                <a:cs typeface="Proxima Nova"/>
                <a:sym typeface="Proxima Nova"/>
              </a:rPr>
              <a:t>AT HOME</a:t>
            </a:r>
          </a:p>
          <a:p>
            <a:pPr lvl="0" rtl="0">
              <a:lnSpc>
                <a:spcPct val="100000"/>
              </a:lnSpc>
              <a:spcBef>
                <a:spcPts val="0"/>
              </a:spcBef>
              <a:spcAft>
                <a:spcPts val="0"/>
              </a:spcAft>
              <a:buNone/>
            </a:pPr>
            <a:r>
              <a:t/>
            </a:r>
            <a:endParaRPr>
              <a:solidFill>
                <a:srgbClr val="000000"/>
              </a:solidFill>
              <a:latin typeface="Proxima Nova"/>
              <a:ea typeface="Proxima Nova"/>
              <a:cs typeface="Proxima Nova"/>
              <a:sym typeface="Proxima Nova"/>
            </a:endParaRPr>
          </a:p>
          <a:p>
            <a:pPr indent="-228600" lvl="0" marL="457200" rtl="0">
              <a:lnSpc>
                <a:spcPct val="100000"/>
              </a:lnSpc>
              <a:spcBef>
                <a:spcPts val="0"/>
              </a:spcBef>
              <a:spcAft>
                <a:spcPts val="0"/>
              </a:spcAft>
              <a:buClr>
                <a:srgbClr val="000000"/>
              </a:buClr>
              <a:buFont typeface="Proxima Nova"/>
            </a:pPr>
            <a:r>
              <a:rPr lang="en">
                <a:solidFill>
                  <a:srgbClr val="000000"/>
                </a:solidFill>
                <a:latin typeface="Proxima Nova"/>
                <a:ea typeface="Proxima Nova"/>
                <a:cs typeface="Proxima Nova"/>
                <a:sym typeface="Proxima Nova"/>
              </a:rPr>
              <a:t>Invite family members to read one of their favorites passages or stories from Scripture and describe why it is their favorite. </a:t>
            </a:r>
          </a:p>
          <a:p>
            <a:pPr indent="-228600" lvl="0" marL="457200" rtl="0">
              <a:lnSpc>
                <a:spcPct val="100000"/>
              </a:lnSpc>
              <a:spcBef>
                <a:spcPts val="0"/>
              </a:spcBef>
              <a:spcAft>
                <a:spcPts val="0"/>
              </a:spcAft>
              <a:buClr>
                <a:srgbClr val="000000"/>
              </a:buClr>
              <a:buFont typeface="Proxima Nova"/>
            </a:pPr>
            <a:r>
              <a:rPr lang="en">
                <a:solidFill>
                  <a:srgbClr val="000000"/>
                </a:solidFill>
                <a:latin typeface="Proxima Nova"/>
                <a:ea typeface="Proxima Nova"/>
                <a:cs typeface="Proxima Nova"/>
                <a:sym typeface="Proxima Nova"/>
              </a:rPr>
              <a:t>Ask your children to tell you what stuck out in this week’s sermon either on your way home from church or around the dinner table.</a:t>
            </a:r>
          </a:p>
          <a:p>
            <a:pPr indent="-228600" lvl="0" marL="457200" rtl="0">
              <a:lnSpc>
                <a:spcPct val="100000"/>
              </a:lnSpc>
              <a:spcBef>
                <a:spcPts val="0"/>
              </a:spcBef>
              <a:spcAft>
                <a:spcPts val="0"/>
              </a:spcAft>
              <a:buClr>
                <a:srgbClr val="000000"/>
              </a:buClr>
              <a:buFont typeface="Proxima Nova"/>
            </a:pPr>
            <a:r>
              <a:rPr lang="en">
                <a:solidFill>
                  <a:srgbClr val="000000"/>
                </a:solidFill>
                <a:latin typeface="Proxima Nova"/>
                <a:ea typeface="Proxima Nova"/>
                <a:cs typeface="Proxima Nova"/>
                <a:sym typeface="Proxima Nova"/>
              </a:rPr>
              <a:t>Tell your grandchildren stories from your school days, good and bad.</a:t>
            </a:r>
          </a:p>
          <a:p>
            <a:pPr indent="-228600" lvl="0" marL="457200" rtl="0">
              <a:lnSpc>
                <a:spcPct val="100000"/>
              </a:lnSpc>
              <a:spcBef>
                <a:spcPts val="0"/>
              </a:spcBef>
              <a:spcAft>
                <a:spcPts val="0"/>
              </a:spcAft>
              <a:buClr>
                <a:srgbClr val="000000"/>
              </a:buClr>
              <a:buFont typeface="Proxima Nova"/>
            </a:pPr>
            <a:r>
              <a:rPr lang="en">
                <a:solidFill>
                  <a:srgbClr val="000000"/>
                </a:solidFill>
                <a:latin typeface="Proxima Nova"/>
                <a:ea typeface="Proxima Nova"/>
                <a:cs typeface="Proxima Nova"/>
                <a:sym typeface="Proxima Nova"/>
              </a:rPr>
              <a:t>Share stories of times that you have struggled and how God brought you through.</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1" name="Shape 141"/>
        <p:cNvGrpSpPr/>
        <p:nvPr/>
      </p:nvGrpSpPr>
      <p:grpSpPr>
        <a:xfrm>
          <a:off x="0" y="0"/>
          <a:ext cx="0" cy="0"/>
          <a:chOff x="0" y="0"/>
          <a:chExt cx="0" cy="0"/>
        </a:xfrm>
      </p:grpSpPr>
      <p:sp>
        <p:nvSpPr>
          <p:cNvPr id="142" name="Shape 142"/>
          <p:cNvSpPr txBox="1"/>
          <p:nvPr>
            <p:ph idx="2" type="body"/>
          </p:nvPr>
        </p:nvSpPr>
        <p:spPr>
          <a:xfrm>
            <a:off x="374325" y="1594350"/>
            <a:ext cx="8457899" cy="2974200"/>
          </a:xfrm>
          <a:prstGeom prst="rect">
            <a:avLst/>
          </a:prstGeom>
        </p:spPr>
        <p:txBody>
          <a:bodyPr anchorCtr="0" anchor="t" bIns="91425" lIns="91425" rIns="91425" tIns="91425">
            <a:noAutofit/>
          </a:bodyPr>
          <a:lstStyle/>
          <a:p>
            <a:pPr lvl="0" rtl="0">
              <a:lnSpc>
                <a:spcPct val="100000"/>
              </a:lnSpc>
              <a:spcBef>
                <a:spcPts val="0"/>
              </a:spcBef>
              <a:spcAft>
                <a:spcPts val="0"/>
              </a:spcAft>
              <a:buNone/>
            </a:pPr>
            <a:r>
              <a:t/>
            </a:r>
            <a:endParaRPr sz="2400">
              <a:solidFill>
                <a:srgbClr val="000000"/>
              </a:solidFill>
              <a:latin typeface="Proxima Nova"/>
              <a:ea typeface="Proxima Nova"/>
              <a:cs typeface="Proxima Nova"/>
              <a:sym typeface="Proxima Nova"/>
            </a:endParaRPr>
          </a:p>
          <a:p>
            <a:pPr lvl="0" rtl="0">
              <a:lnSpc>
                <a:spcPct val="100000"/>
              </a:lnSpc>
              <a:spcBef>
                <a:spcPts val="0"/>
              </a:spcBef>
              <a:spcAft>
                <a:spcPts val="0"/>
              </a:spcAft>
              <a:buNone/>
            </a:pPr>
            <a:r>
              <a:rPr b="1" lang="en" sz="2400">
                <a:solidFill>
                  <a:schemeClr val="dk1"/>
                </a:solidFill>
                <a:latin typeface="Proxima Nova"/>
                <a:ea typeface="Proxima Nova"/>
                <a:cs typeface="Proxima Nova"/>
                <a:sym typeface="Proxima Nova"/>
              </a:rPr>
              <a:t>Because we loved you so much, we were delighted to share with you not only the gospel of God but our lives as well.  </a:t>
            </a:r>
          </a:p>
          <a:p>
            <a:pPr lvl="0" rtl="0">
              <a:lnSpc>
                <a:spcPct val="100000"/>
              </a:lnSpc>
              <a:spcBef>
                <a:spcPts val="0"/>
              </a:spcBef>
              <a:spcAft>
                <a:spcPts val="0"/>
              </a:spcAft>
              <a:buNone/>
            </a:pPr>
            <a:r>
              <a:t/>
            </a:r>
            <a:endParaRPr b="1" sz="2400">
              <a:solidFill>
                <a:schemeClr val="dk1"/>
              </a:solidFill>
              <a:latin typeface="Proxima Nova"/>
              <a:ea typeface="Proxima Nova"/>
              <a:cs typeface="Proxima Nova"/>
              <a:sym typeface="Proxima Nova"/>
            </a:endParaRPr>
          </a:p>
          <a:p>
            <a:pPr lvl="0" rtl="0">
              <a:lnSpc>
                <a:spcPct val="100000"/>
              </a:lnSpc>
              <a:spcBef>
                <a:spcPts val="0"/>
              </a:spcBef>
              <a:spcAft>
                <a:spcPts val="0"/>
              </a:spcAft>
              <a:buNone/>
            </a:pPr>
            <a:r>
              <a:t/>
            </a:r>
            <a:endParaRPr b="1" sz="2400">
              <a:solidFill>
                <a:schemeClr val="dk1"/>
              </a:solidFill>
              <a:latin typeface="Proxima Nova"/>
              <a:ea typeface="Proxima Nova"/>
              <a:cs typeface="Proxima Nova"/>
              <a:sym typeface="Proxima Nova"/>
            </a:endParaRPr>
          </a:p>
          <a:p>
            <a:pPr lvl="0" rtl="0">
              <a:lnSpc>
                <a:spcPct val="100000"/>
              </a:lnSpc>
              <a:spcBef>
                <a:spcPts val="0"/>
              </a:spcBef>
              <a:spcAft>
                <a:spcPts val="0"/>
              </a:spcAft>
              <a:buNone/>
            </a:pPr>
            <a:r>
              <a:t/>
            </a:r>
            <a:endParaRPr b="1" sz="2400">
              <a:solidFill>
                <a:schemeClr val="dk1"/>
              </a:solidFill>
              <a:latin typeface="Proxima Nova"/>
              <a:ea typeface="Proxima Nova"/>
              <a:cs typeface="Proxima Nova"/>
              <a:sym typeface="Proxima Nova"/>
            </a:endParaRPr>
          </a:p>
          <a:p>
            <a:pPr indent="457200" lvl="0" marL="5029200" rtl="0">
              <a:lnSpc>
                <a:spcPct val="100000"/>
              </a:lnSpc>
              <a:spcBef>
                <a:spcPts val="0"/>
              </a:spcBef>
              <a:spcAft>
                <a:spcPts val="0"/>
              </a:spcAft>
              <a:buNone/>
            </a:pPr>
            <a:r>
              <a:rPr b="1" lang="en" sz="2400">
                <a:solidFill>
                  <a:schemeClr val="dk1"/>
                </a:solidFill>
                <a:latin typeface="Proxima Nova"/>
                <a:ea typeface="Proxima Nova"/>
                <a:cs typeface="Proxima Nova"/>
                <a:sym typeface="Proxima Nova"/>
              </a:rPr>
              <a:t>1 Thessalonians 2:8</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6" name="Shape 146"/>
        <p:cNvGrpSpPr/>
        <p:nvPr/>
      </p:nvGrpSpPr>
      <p:grpSpPr>
        <a:xfrm>
          <a:off x="0" y="0"/>
          <a:ext cx="0" cy="0"/>
          <a:chOff x="0" y="0"/>
          <a:chExt cx="0" cy="0"/>
        </a:xfrm>
      </p:grpSpPr>
      <p:sp>
        <p:nvSpPr>
          <p:cNvPr id="147" name="Shape 147"/>
          <p:cNvSpPr txBox="1"/>
          <p:nvPr>
            <p:ph type="title"/>
          </p:nvPr>
        </p:nvSpPr>
        <p:spPr>
          <a:xfrm>
            <a:off x="311700" y="372500"/>
            <a:ext cx="8520599" cy="733499"/>
          </a:xfrm>
          <a:prstGeom prst="rect">
            <a:avLst/>
          </a:prstGeom>
        </p:spPr>
        <p:txBody>
          <a:bodyPr anchorCtr="0" anchor="b" bIns="91425" lIns="91425" rIns="91425" tIns="91425">
            <a:noAutofit/>
          </a:bodyPr>
          <a:lstStyle/>
          <a:p>
            <a:pPr lvl="0">
              <a:spcBef>
                <a:spcPts val="0"/>
              </a:spcBef>
              <a:buNone/>
            </a:pPr>
            <a:r>
              <a:rPr lang="en"/>
              <a:t>Questions</a:t>
            </a:r>
          </a:p>
        </p:txBody>
      </p:sp>
      <p:sp>
        <p:nvSpPr>
          <p:cNvPr id="148" name="Shape 148"/>
          <p:cNvSpPr txBox="1"/>
          <p:nvPr/>
        </p:nvSpPr>
        <p:spPr>
          <a:xfrm>
            <a:off x="473600" y="1354700"/>
            <a:ext cx="7941000" cy="3094799"/>
          </a:xfrm>
          <a:prstGeom prst="rect">
            <a:avLst/>
          </a:prstGeom>
          <a:noFill/>
          <a:ln>
            <a:noFill/>
          </a:ln>
        </p:spPr>
        <p:txBody>
          <a:bodyPr anchorCtr="0" anchor="t" bIns="91425" lIns="91425" rIns="91425" tIns="91425">
            <a:noAutofit/>
          </a:bodyPr>
          <a:lstStyle/>
          <a:p>
            <a:pPr lvl="0" rtl="0">
              <a:spcBef>
                <a:spcPts val="0"/>
              </a:spcBef>
              <a:buNone/>
            </a:pPr>
            <a:r>
              <a:rPr b="1" lang="en" sz="2400">
                <a:solidFill>
                  <a:schemeClr val="dk1"/>
                </a:solidFill>
                <a:latin typeface="Proxima Nova"/>
                <a:ea typeface="Proxima Nova"/>
                <a:cs typeface="Proxima Nova"/>
                <a:sym typeface="Proxima Nova"/>
              </a:rPr>
              <a:t>How does your family share stories?</a:t>
            </a:r>
          </a:p>
          <a:p>
            <a:pPr lvl="0" rtl="0">
              <a:spcBef>
                <a:spcPts val="0"/>
              </a:spcBef>
              <a:buNone/>
            </a:pPr>
            <a:r>
              <a:t/>
            </a:r>
            <a:endParaRPr b="1" sz="2400">
              <a:solidFill>
                <a:schemeClr val="dk1"/>
              </a:solidFill>
              <a:latin typeface="Proxima Nova"/>
              <a:ea typeface="Proxima Nova"/>
              <a:cs typeface="Proxima Nova"/>
              <a:sym typeface="Proxima Nova"/>
            </a:endParaRPr>
          </a:p>
          <a:p>
            <a:pPr lvl="0" rtl="0">
              <a:spcBef>
                <a:spcPts val="0"/>
              </a:spcBef>
              <a:buNone/>
            </a:pPr>
            <a:r>
              <a:rPr b="1" lang="en" sz="2400">
                <a:solidFill>
                  <a:schemeClr val="dk1"/>
                </a:solidFill>
                <a:latin typeface="Proxima Nova"/>
                <a:ea typeface="Proxima Nova"/>
                <a:cs typeface="Proxima Nova"/>
                <a:sym typeface="Proxima Nova"/>
              </a:rPr>
              <a:t>In what ways does our congregation cultivate a storytelling culture?</a:t>
            </a:r>
          </a:p>
          <a:p>
            <a:pPr lvl="0" rtl="0">
              <a:spcBef>
                <a:spcPts val="0"/>
              </a:spcBef>
              <a:buNone/>
            </a:pPr>
            <a:r>
              <a:t/>
            </a:r>
            <a:endParaRPr b="1" sz="2400">
              <a:solidFill>
                <a:schemeClr val="dk1"/>
              </a:solidFill>
              <a:latin typeface="Proxima Nova"/>
              <a:ea typeface="Proxima Nova"/>
              <a:cs typeface="Proxima Nova"/>
              <a:sym typeface="Proxima Nova"/>
            </a:endParaRPr>
          </a:p>
          <a:p>
            <a:pPr lvl="0">
              <a:spcBef>
                <a:spcPts val="0"/>
              </a:spcBef>
              <a:buNone/>
            </a:pPr>
            <a:r>
              <a:rPr b="1" lang="en" sz="2400">
                <a:solidFill>
                  <a:schemeClr val="dk1"/>
                </a:solidFill>
                <a:latin typeface="Proxima Nova"/>
                <a:ea typeface="Proxima Nova"/>
                <a:cs typeface="Proxima Nova"/>
                <a:sym typeface="Proxima Nova"/>
              </a:rPr>
              <a:t>How can we grow our families and congregation as storytelling cultures?</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 name="Shape 67"/>
        <p:cNvGrpSpPr/>
        <p:nvPr/>
      </p:nvGrpSpPr>
      <p:grpSpPr>
        <a:xfrm>
          <a:off x="0" y="0"/>
          <a:ext cx="0" cy="0"/>
          <a:chOff x="0" y="0"/>
          <a:chExt cx="0" cy="0"/>
        </a:xfrm>
      </p:grpSpPr>
      <p:sp>
        <p:nvSpPr>
          <p:cNvPr id="68" name="Shape 68"/>
          <p:cNvSpPr txBox="1"/>
          <p:nvPr>
            <p:ph type="title"/>
          </p:nvPr>
        </p:nvSpPr>
        <p:spPr>
          <a:xfrm>
            <a:off x="311700" y="488275"/>
            <a:ext cx="8520599" cy="4521299"/>
          </a:xfrm>
          <a:prstGeom prst="rect">
            <a:avLst/>
          </a:prstGeom>
        </p:spPr>
        <p:txBody>
          <a:bodyPr anchorCtr="0" anchor="t" bIns="91425" lIns="91425" rIns="91425" tIns="91425">
            <a:noAutofit/>
          </a:bodyPr>
          <a:lstStyle/>
          <a:p>
            <a:pPr lvl="0" rtl="0">
              <a:spcBef>
                <a:spcPts val="0"/>
              </a:spcBef>
              <a:buNone/>
            </a:pPr>
            <a:r>
              <a:rPr lang="en" sz="1600">
                <a:solidFill>
                  <a:srgbClr val="000000"/>
                </a:solidFill>
                <a:highlight>
                  <a:srgbClr val="FFFFFF"/>
                </a:highlight>
                <a:latin typeface="Proxima Nova"/>
                <a:ea typeface="Proxima Nova"/>
                <a:cs typeface="Proxima Nova"/>
                <a:sym typeface="Proxima Nova"/>
              </a:rPr>
              <a:t>My people, hear my teaching; listen to the words of my mouth.</a:t>
            </a:r>
          </a:p>
          <a:p>
            <a:pPr lvl="0" rtl="0">
              <a:spcBef>
                <a:spcPts val="0"/>
              </a:spcBef>
              <a:buNone/>
            </a:pPr>
            <a:r>
              <a:rPr lang="en" sz="1600">
                <a:solidFill>
                  <a:srgbClr val="000000"/>
                </a:solidFill>
                <a:highlight>
                  <a:srgbClr val="FFFFFF"/>
                </a:highlight>
                <a:latin typeface="Proxima Nova"/>
                <a:ea typeface="Proxima Nova"/>
                <a:cs typeface="Proxima Nova"/>
                <a:sym typeface="Proxima Nova"/>
              </a:rPr>
              <a:t>I will open my mouth with a parable; </a:t>
            </a:r>
          </a:p>
          <a:p>
            <a:pPr lvl="0" rtl="0">
              <a:spcBef>
                <a:spcPts val="0"/>
              </a:spcBef>
              <a:buNone/>
            </a:pPr>
            <a:r>
              <a:rPr lang="en" sz="1600">
                <a:solidFill>
                  <a:srgbClr val="000000"/>
                </a:solidFill>
                <a:highlight>
                  <a:srgbClr val="FFFFFF"/>
                </a:highlight>
                <a:latin typeface="Proxima Nova"/>
                <a:ea typeface="Proxima Nova"/>
                <a:cs typeface="Proxima Nova"/>
                <a:sym typeface="Proxima Nova"/>
              </a:rPr>
              <a:t>I will utter hidden things, things from of old— </a:t>
            </a:r>
          </a:p>
          <a:p>
            <a:pPr lvl="0" rtl="0">
              <a:spcBef>
                <a:spcPts val="0"/>
              </a:spcBef>
              <a:buNone/>
            </a:pPr>
            <a:r>
              <a:rPr lang="en" sz="1600">
                <a:solidFill>
                  <a:srgbClr val="000000"/>
                </a:solidFill>
                <a:highlight>
                  <a:srgbClr val="FFFFFF"/>
                </a:highlight>
                <a:latin typeface="Proxima Nova"/>
                <a:ea typeface="Proxima Nova"/>
                <a:cs typeface="Proxima Nova"/>
                <a:sym typeface="Proxima Nova"/>
              </a:rPr>
              <a:t>things we have heard and known, </a:t>
            </a:r>
            <a:r>
              <a:rPr b="1" lang="en" sz="1600">
                <a:solidFill>
                  <a:srgbClr val="000000"/>
                </a:solidFill>
                <a:highlight>
                  <a:srgbClr val="FFFFFF"/>
                </a:highlight>
                <a:latin typeface="Proxima Nova"/>
                <a:ea typeface="Proxima Nova"/>
                <a:cs typeface="Proxima Nova"/>
                <a:sym typeface="Proxima Nova"/>
              </a:rPr>
              <a:t>things our ancestors have told us</a:t>
            </a:r>
            <a:r>
              <a:rPr lang="en" sz="1600">
                <a:solidFill>
                  <a:srgbClr val="000000"/>
                </a:solidFill>
                <a:highlight>
                  <a:srgbClr val="FFFFFF"/>
                </a:highlight>
                <a:latin typeface="Proxima Nova"/>
                <a:ea typeface="Proxima Nova"/>
                <a:cs typeface="Proxima Nova"/>
                <a:sym typeface="Proxima Nova"/>
              </a:rPr>
              <a:t>.</a:t>
            </a:r>
          </a:p>
          <a:p>
            <a:pPr lvl="0" rtl="0">
              <a:spcBef>
                <a:spcPts val="0"/>
              </a:spcBef>
              <a:buNone/>
            </a:pPr>
            <a:r>
              <a:t/>
            </a:r>
            <a:endParaRPr sz="1600">
              <a:solidFill>
                <a:srgbClr val="000000"/>
              </a:solidFill>
              <a:highlight>
                <a:srgbClr val="FFFFFF"/>
              </a:highlight>
              <a:latin typeface="Proxima Nova"/>
              <a:ea typeface="Proxima Nova"/>
              <a:cs typeface="Proxima Nova"/>
              <a:sym typeface="Proxima Nova"/>
            </a:endParaRPr>
          </a:p>
          <a:p>
            <a:pPr lvl="0" rtl="0">
              <a:spcBef>
                <a:spcPts val="0"/>
              </a:spcBef>
              <a:buNone/>
            </a:pPr>
            <a:r>
              <a:rPr lang="en" sz="1600">
                <a:solidFill>
                  <a:srgbClr val="000000"/>
                </a:solidFill>
                <a:highlight>
                  <a:srgbClr val="FFFFFF"/>
                </a:highlight>
                <a:latin typeface="Proxima Nova"/>
                <a:ea typeface="Proxima Nova"/>
                <a:cs typeface="Proxima Nova"/>
                <a:sym typeface="Proxima Nova"/>
              </a:rPr>
              <a:t>We will not hide them from their descendants;</a:t>
            </a:r>
            <a:r>
              <a:rPr b="1" lang="en" sz="1600">
                <a:solidFill>
                  <a:srgbClr val="000000"/>
                </a:solidFill>
                <a:highlight>
                  <a:srgbClr val="FFFFFF"/>
                </a:highlight>
                <a:latin typeface="Proxima Nova"/>
                <a:ea typeface="Proxima Nova"/>
                <a:cs typeface="Proxima Nova"/>
                <a:sym typeface="Proxima Nova"/>
              </a:rPr>
              <a:t> we will tell the next generation</a:t>
            </a:r>
          </a:p>
          <a:p>
            <a:pPr lvl="0" rtl="0">
              <a:spcBef>
                <a:spcPts val="0"/>
              </a:spcBef>
              <a:buNone/>
            </a:pPr>
            <a:r>
              <a:rPr lang="en" sz="1600">
                <a:solidFill>
                  <a:srgbClr val="000000"/>
                </a:solidFill>
                <a:highlight>
                  <a:srgbClr val="FFFFFF"/>
                </a:highlight>
                <a:latin typeface="Proxima Nova"/>
                <a:ea typeface="Proxima Nova"/>
                <a:cs typeface="Proxima Nova"/>
                <a:sym typeface="Proxima Nova"/>
              </a:rPr>
              <a:t>the praiseworthy deeds of the </a:t>
            </a:r>
            <a:r>
              <a:rPr lang="en" sz="1600" cap="small">
                <a:solidFill>
                  <a:srgbClr val="000000"/>
                </a:solidFill>
                <a:highlight>
                  <a:srgbClr val="FFFFFF"/>
                </a:highlight>
                <a:latin typeface="Proxima Nova"/>
                <a:ea typeface="Proxima Nova"/>
                <a:cs typeface="Proxima Nova"/>
                <a:sym typeface="Proxima Nova"/>
              </a:rPr>
              <a:t>Lord</a:t>
            </a:r>
            <a:r>
              <a:rPr lang="en" sz="1600">
                <a:solidFill>
                  <a:srgbClr val="000000"/>
                </a:solidFill>
                <a:highlight>
                  <a:srgbClr val="FFFFFF"/>
                </a:highlight>
                <a:latin typeface="Proxima Nova"/>
                <a:ea typeface="Proxima Nova"/>
                <a:cs typeface="Proxima Nova"/>
                <a:sym typeface="Proxima Nova"/>
              </a:rPr>
              <a:t>, his power, and the wonders he has done.</a:t>
            </a:r>
          </a:p>
          <a:p>
            <a:pPr lvl="0" rtl="0">
              <a:spcBef>
                <a:spcPts val="0"/>
              </a:spcBef>
              <a:buNone/>
            </a:pPr>
            <a:r>
              <a:rPr lang="en" sz="1600">
                <a:solidFill>
                  <a:srgbClr val="000000"/>
                </a:solidFill>
                <a:highlight>
                  <a:srgbClr val="FFFFFF"/>
                </a:highlight>
                <a:latin typeface="Proxima Nova"/>
                <a:ea typeface="Proxima Nova"/>
                <a:cs typeface="Proxima Nova"/>
                <a:sym typeface="Proxima Nova"/>
              </a:rPr>
              <a:t>He decreed statutes for Jacob and established the law in Israel, </a:t>
            </a:r>
          </a:p>
          <a:p>
            <a:pPr lvl="0" rtl="0">
              <a:spcBef>
                <a:spcPts val="0"/>
              </a:spcBef>
              <a:buNone/>
            </a:pPr>
            <a:r>
              <a:rPr lang="en" sz="1600">
                <a:solidFill>
                  <a:srgbClr val="000000"/>
                </a:solidFill>
                <a:highlight>
                  <a:srgbClr val="FFFFFF"/>
                </a:highlight>
                <a:latin typeface="Proxima Nova"/>
                <a:ea typeface="Proxima Nova"/>
                <a:cs typeface="Proxima Nova"/>
                <a:sym typeface="Proxima Nova"/>
              </a:rPr>
              <a:t>which he commanded our ancestors to teach their children,</a:t>
            </a:r>
          </a:p>
          <a:p>
            <a:pPr lvl="0" rtl="0">
              <a:spcBef>
                <a:spcPts val="0"/>
              </a:spcBef>
              <a:buNone/>
            </a:pPr>
            <a:r>
              <a:rPr b="1" lang="en" sz="1600">
                <a:solidFill>
                  <a:srgbClr val="000000"/>
                </a:solidFill>
                <a:highlight>
                  <a:srgbClr val="FFFFFF"/>
                </a:highlight>
                <a:latin typeface="Proxima Nova"/>
                <a:ea typeface="Proxima Nova"/>
                <a:cs typeface="Proxima Nova"/>
                <a:sym typeface="Proxima Nova"/>
              </a:rPr>
              <a:t>so the next generation would know them</a:t>
            </a:r>
            <a:r>
              <a:rPr lang="en" sz="1600">
                <a:solidFill>
                  <a:srgbClr val="000000"/>
                </a:solidFill>
                <a:highlight>
                  <a:srgbClr val="FFFFFF"/>
                </a:highlight>
                <a:latin typeface="Proxima Nova"/>
                <a:ea typeface="Proxima Nova"/>
                <a:cs typeface="Proxima Nova"/>
                <a:sym typeface="Proxima Nova"/>
              </a:rPr>
              <a:t>, even the children yet to be born, </a:t>
            </a:r>
          </a:p>
          <a:p>
            <a:pPr lvl="0" rtl="0">
              <a:spcBef>
                <a:spcPts val="0"/>
              </a:spcBef>
              <a:buNone/>
            </a:pPr>
            <a:r>
              <a:rPr lang="en" sz="1600">
                <a:solidFill>
                  <a:srgbClr val="000000"/>
                </a:solidFill>
                <a:highlight>
                  <a:srgbClr val="FFFFFF"/>
                </a:highlight>
                <a:latin typeface="Proxima Nova"/>
                <a:ea typeface="Proxima Nova"/>
                <a:cs typeface="Proxima Nova"/>
                <a:sym typeface="Proxima Nova"/>
              </a:rPr>
              <a:t>and they in turn would tell their children.</a:t>
            </a:r>
          </a:p>
          <a:p>
            <a:pPr lvl="0" rtl="0">
              <a:spcBef>
                <a:spcPts val="0"/>
              </a:spcBef>
              <a:buNone/>
            </a:pPr>
            <a:r>
              <a:t/>
            </a:r>
            <a:endParaRPr sz="1600">
              <a:solidFill>
                <a:srgbClr val="000000"/>
              </a:solidFill>
              <a:highlight>
                <a:srgbClr val="FFFFFF"/>
              </a:highlight>
              <a:latin typeface="Proxima Nova"/>
              <a:ea typeface="Proxima Nova"/>
              <a:cs typeface="Proxima Nova"/>
              <a:sym typeface="Proxima Nova"/>
            </a:endParaRPr>
          </a:p>
          <a:p>
            <a:pPr lvl="0" rtl="0">
              <a:spcBef>
                <a:spcPts val="0"/>
              </a:spcBef>
              <a:buNone/>
            </a:pPr>
            <a:r>
              <a:rPr b="1" lang="en" sz="1600">
                <a:solidFill>
                  <a:srgbClr val="000000"/>
                </a:solidFill>
                <a:highlight>
                  <a:srgbClr val="FFFFFF"/>
                </a:highlight>
                <a:latin typeface="Proxima Nova"/>
                <a:ea typeface="Proxima Nova"/>
                <a:cs typeface="Proxima Nova"/>
                <a:sym typeface="Proxima Nova"/>
              </a:rPr>
              <a:t>Then they would put their trust in God </a:t>
            </a:r>
            <a:r>
              <a:rPr lang="en" sz="1600">
                <a:solidFill>
                  <a:srgbClr val="000000"/>
                </a:solidFill>
                <a:highlight>
                  <a:srgbClr val="FFFFFF"/>
                </a:highlight>
                <a:latin typeface="Proxima Nova"/>
                <a:ea typeface="Proxima Nova"/>
                <a:cs typeface="Proxima Nova"/>
                <a:sym typeface="Proxima Nova"/>
              </a:rPr>
              <a:t>and would not forget his deeds but </a:t>
            </a:r>
            <a:r>
              <a:rPr b="1" lang="en" sz="1600">
                <a:solidFill>
                  <a:srgbClr val="000000"/>
                </a:solidFill>
                <a:highlight>
                  <a:srgbClr val="FFFFFF"/>
                </a:highlight>
                <a:latin typeface="Proxima Nova"/>
                <a:ea typeface="Proxima Nova"/>
                <a:cs typeface="Proxima Nova"/>
                <a:sym typeface="Proxima Nova"/>
              </a:rPr>
              <a:t>would keep his commands</a:t>
            </a:r>
            <a:r>
              <a:rPr lang="en" sz="1600">
                <a:solidFill>
                  <a:srgbClr val="000000"/>
                </a:solidFill>
                <a:highlight>
                  <a:srgbClr val="FFFFFF"/>
                </a:highlight>
                <a:latin typeface="Proxima Nova"/>
                <a:ea typeface="Proxima Nova"/>
                <a:cs typeface="Proxima Nova"/>
                <a:sym typeface="Proxima Nova"/>
              </a:rPr>
              <a:t>.They would not be like their ancestors—a stubborn and rebellious generation, whose hearts were not loyal to God, whose spirits were not faithful to him.</a:t>
            </a:r>
          </a:p>
          <a:p>
            <a:pPr indent="457200" lvl="0" marL="5943600">
              <a:spcBef>
                <a:spcPts val="0"/>
              </a:spcBef>
              <a:buNone/>
            </a:pPr>
            <a:r>
              <a:rPr lang="en" sz="2400"/>
              <a:t>Psalm 78:1-8</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2" name="Shape 72"/>
        <p:cNvGrpSpPr/>
        <p:nvPr/>
      </p:nvGrpSpPr>
      <p:grpSpPr>
        <a:xfrm>
          <a:off x="0" y="0"/>
          <a:ext cx="0" cy="0"/>
          <a:chOff x="0" y="0"/>
          <a:chExt cx="0" cy="0"/>
        </a:xfrm>
      </p:grpSpPr>
      <p:sp>
        <p:nvSpPr>
          <p:cNvPr id="73" name="Shape 73"/>
          <p:cNvSpPr txBox="1"/>
          <p:nvPr>
            <p:ph type="title"/>
          </p:nvPr>
        </p:nvSpPr>
        <p:spPr>
          <a:xfrm>
            <a:off x="265500" y="501650"/>
            <a:ext cx="4045199" cy="3110100"/>
          </a:xfrm>
          <a:prstGeom prst="rect">
            <a:avLst/>
          </a:prstGeom>
        </p:spPr>
        <p:txBody>
          <a:bodyPr anchorCtr="0" anchor="b" bIns="91425" lIns="91425" rIns="91425" tIns="91425">
            <a:noAutofit/>
          </a:bodyPr>
          <a:lstStyle/>
          <a:p>
            <a:pPr lvl="0">
              <a:spcBef>
                <a:spcPts val="0"/>
              </a:spcBef>
              <a:buNone/>
            </a:pPr>
            <a:r>
              <a:rPr lang="en"/>
              <a:t>How do we pass on faith in the 21st century?</a:t>
            </a:r>
          </a:p>
        </p:txBody>
      </p:sp>
      <p:sp>
        <p:nvSpPr>
          <p:cNvPr id="74" name="Shape 74"/>
          <p:cNvSpPr txBox="1"/>
          <p:nvPr>
            <p:ph idx="2" type="body"/>
          </p:nvPr>
        </p:nvSpPr>
        <p:spPr>
          <a:xfrm>
            <a:off x="4802375" y="909650"/>
            <a:ext cx="4093500" cy="3509699"/>
          </a:xfrm>
          <a:prstGeom prst="rect">
            <a:avLst/>
          </a:prstGeom>
        </p:spPr>
        <p:txBody>
          <a:bodyPr anchorCtr="0" anchor="ctr" bIns="91425" lIns="91425" rIns="91425" tIns="91425">
            <a:noAutofit/>
          </a:bodyPr>
          <a:lstStyle/>
          <a:p>
            <a:pPr lvl="0" rtl="0">
              <a:lnSpc>
                <a:spcPct val="100000"/>
              </a:lnSpc>
              <a:spcBef>
                <a:spcPts val="0"/>
              </a:spcBef>
              <a:spcAft>
                <a:spcPts val="0"/>
              </a:spcAft>
              <a:buNone/>
            </a:pPr>
            <a:r>
              <a:t/>
            </a:r>
            <a:endParaRPr>
              <a:latin typeface="Proxima Nova"/>
              <a:ea typeface="Proxima Nova"/>
              <a:cs typeface="Proxima Nova"/>
              <a:sym typeface="Proxima Nova"/>
            </a:endParaRPr>
          </a:p>
          <a:p>
            <a:pPr lvl="0">
              <a:spcBef>
                <a:spcPts val="0"/>
              </a:spcBef>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8" name="Shape 78"/>
        <p:cNvGrpSpPr/>
        <p:nvPr/>
      </p:nvGrpSpPr>
      <p:grpSpPr>
        <a:xfrm>
          <a:off x="0" y="0"/>
          <a:ext cx="0" cy="0"/>
          <a:chOff x="0" y="0"/>
          <a:chExt cx="0" cy="0"/>
        </a:xfrm>
      </p:grpSpPr>
      <p:sp>
        <p:nvSpPr>
          <p:cNvPr id="79" name="Shape 79"/>
          <p:cNvSpPr txBox="1"/>
          <p:nvPr>
            <p:ph type="title"/>
          </p:nvPr>
        </p:nvSpPr>
        <p:spPr>
          <a:xfrm>
            <a:off x="265500" y="501650"/>
            <a:ext cx="4045199" cy="3110100"/>
          </a:xfrm>
          <a:prstGeom prst="rect">
            <a:avLst/>
          </a:prstGeom>
        </p:spPr>
        <p:txBody>
          <a:bodyPr anchorCtr="0" anchor="b" bIns="91425" lIns="91425" rIns="91425" tIns="91425">
            <a:noAutofit/>
          </a:bodyPr>
          <a:lstStyle/>
          <a:p>
            <a:pPr lvl="0" rtl="0">
              <a:spcBef>
                <a:spcPts val="0"/>
              </a:spcBef>
              <a:buNone/>
            </a:pPr>
            <a:r>
              <a:rPr lang="en"/>
              <a:t>How do we pass on faith in the 21st century?</a:t>
            </a:r>
          </a:p>
        </p:txBody>
      </p:sp>
      <p:sp>
        <p:nvSpPr>
          <p:cNvPr id="80" name="Shape 80"/>
          <p:cNvSpPr txBox="1"/>
          <p:nvPr>
            <p:ph idx="2" type="body"/>
          </p:nvPr>
        </p:nvSpPr>
        <p:spPr>
          <a:xfrm>
            <a:off x="4802375" y="909650"/>
            <a:ext cx="4093500" cy="3509699"/>
          </a:xfrm>
          <a:prstGeom prst="rect">
            <a:avLst/>
          </a:prstGeom>
        </p:spPr>
        <p:txBody>
          <a:bodyPr anchorCtr="0" anchor="ctr" bIns="91425" lIns="91425" rIns="91425" tIns="91425">
            <a:noAutofit/>
          </a:bodyPr>
          <a:lstStyle/>
          <a:p>
            <a:pPr lvl="0" rtl="0">
              <a:lnSpc>
                <a:spcPct val="100000"/>
              </a:lnSpc>
              <a:spcBef>
                <a:spcPts val="0"/>
              </a:spcBef>
              <a:spcAft>
                <a:spcPts val="0"/>
              </a:spcAft>
              <a:buNone/>
            </a:pPr>
            <a:r>
              <a:t/>
            </a:r>
            <a:endParaRPr>
              <a:latin typeface="Proxima Nova"/>
              <a:ea typeface="Proxima Nova"/>
              <a:cs typeface="Proxima Nova"/>
              <a:sym typeface="Proxima Nova"/>
            </a:endParaRPr>
          </a:p>
          <a:p>
            <a:pPr lvl="0" rtl="0" algn="ctr">
              <a:spcBef>
                <a:spcPts val="0"/>
              </a:spcBef>
              <a:buNone/>
            </a:pPr>
            <a:r>
              <a:rPr b="1" lang="en" sz="3000">
                <a:solidFill>
                  <a:srgbClr val="000000"/>
                </a:solidFill>
                <a:latin typeface="Proxima Nova"/>
                <a:ea typeface="Proxima Nova"/>
                <a:cs typeface="Proxima Nova"/>
                <a:sym typeface="Proxima Nova"/>
              </a:rPr>
              <a:t>Sharing stories</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x="0" y="0"/>
          <a:ext cx="0" cy="0"/>
          <a:chOff x="0" y="0"/>
          <a:chExt cx="0" cy="0"/>
        </a:xfrm>
      </p:grpSpPr>
      <p:sp>
        <p:nvSpPr>
          <p:cNvPr id="85" name="Shape 85"/>
          <p:cNvSpPr txBox="1"/>
          <p:nvPr>
            <p:ph type="title"/>
          </p:nvPr>
        </p:nvSpPr>
        <p:spPr>
          <a:xfrm>
            <a:off x="490250" y="528900"/>
            <a:ext cx="5678099" cy="4085699"/>
          </a:xfrm>
          <a:prstGeom prst="rect">
            <a:avLst/>
          </a:prstGeom>
        </p:spPr>
        <p:txBody>
          <a:bodyPr anchorCtr="0" anchor="ctr" bIns="91425" lIns="91425" rIns="91425" tIns="91425">
            <a:noAutofit/>
          </a:bodyPr>
          <a:lstStyle/>
          <a:p>
            <a:pPr lvl="0">
              <a:spcBef>
                <a:spcPts val="0"/>
              </a:spcBef>
              <a:buNone/>
            </a:pPr>
            <a:r>
              <a:rPr lang="en"/>
              <a:t>sharing stories</a:t>
            </a:r>
          </a:p>
        </p:txBody>
      </p:sp>
      <p:pic>
        <p:nvPicPr>
          <p:cNvPr descr="storytelling.jpg" id="86" name="Shape 86"/>
          <p:cNvPicPr preferRelativeResize="0"/>
          <p:nvPr/>
        </p:nvPicPr>
        <p:blipFill>
          <a:blip r:embed="rId3">
            <a:alphaModFix/>
          </a:blip>
          <a:stretch>
            <a:fillRect/>
          </a:stretch>
        </p:blipFill>
        <p:spPr>
          <a:xfrm>
            <a:off x="5176412" y="1363512"/>
            <a:ext cx="3267075" cy="21621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x="0" y="0"/>
          <a:ext cx="0" cy="0"/>
          <a:chOff x="0" y="0"/>
          <a:chExt cx="0" cy="0"/>
        </a:xfrm>
      </p:grpSpPr>
      <p:sp>
        <p:nvSpPr>
          <p:cNvPr id="91" name="Shape 91"/>
          <p:cNvSpPr txBox="1"/>
          <p:nvPr>
            <p:ph type="title"/>
          </p:nvPr>
        </p:nvSpPr>
        <p:spPr>
          <a:xfrm>
            <a:off x="311700" y="372500"/>
            <a:ext cx="8520599" cy="733499"/>
          </a:xfrm>
          <a:prstGeom prst="rect">
            <a:avLst/>
          </a:prstGeom>
        </p:spPr>
        <p:txBody>
          <a:bodyPr anchorCtr="0" anchor="b" bIns="91425" lIns="91425" rIns="91425" tIns="91425">
            <a:noAutofit/>
          </a:bodyPr>
          <a:lstStyle/>
          <a:p>
            <a:pPr lvl="0">
              <a:spcBef>
                <a:spcPts val="0"/>
              </a:spcBef>
              <a:buNone/>
            </a:pPr>
            <a:r>
              <a:rPr lang="en" sz="3600">
                <a:solidFill>
                  <a:schemeClr val="dk1"/>
                </a:solidFill>
              </a:rPr>
              <a:t>Stories matter.</a:t>
            </a:r>
          </a:p>
        </p:txBody>
      </p:sp>
      <p:sp>
        <p:nvSpPr>
          <p:cNvPr id="92" name="Shape 92"/>
          <p:cNvSpPr txBox="1"/>
          <p:nvPr>
            <p:ph idx="1" type="body"/>
          </p:nvPr>
        </p:nvSpPr>
        <p:spPr>
          <a:xfrm>
            <a:off x="311700" y="1468825"/>
            <a:ext cx="8206799" cy="3099900"/>
          </a:xfrm>
          <a:prstGeom prst="rect">
            <a:avLst/>
          </a:prstGeom>
        </p:spPr>
        <p:txBody>
          <a:bodyPr anchorCtr="0" anchor="t" bIns="91425" lIns="91425" rIns="91425" tIns="91425">
            <a:noAutofit/>
          </a:bodyPr>
          <a:lstStyle/>
          <a:p>
            <a:pPr lvl="0" rtl="0">
              <a:spcBef>
                <a:spcPts val="0"/>
              </a:spcBef>
              <a:buNone/>
            </a:pPr>
            <a:r>
              <a:rPr b="1" lang="en" sz="2400">
                <a:latin typeface="Proxima Nova"/>
                <a:ea typeface="Proxima Nova"/>
                <a:cs typeface="Proxima Nova"/>
                <a:sym typeface="Proxima Nova"/>
              </a:rPr>
              <a:t>Our identities are shaped by stories.</a:t>
            </a:r>
          </a:p>
          <a:p>
            <a:pPr lvl="0" rtl="0">
              <a:spcBef>
                <a:spcPts val="0"/>
              </a:spcBef>
              <a:buNone/>
            </a:pPr>
            <a:r>
              <a:t/>
            </a:r>
            <a:endParaRPr sz="2400">
              <a:latin typeface="Proxima Nova"/>
              <a:ea typeface="Proxima Nova"/>
              <a:cs typeface="Proxima Nova"/>
              <a:sym typeface="Proxima Nova"/>
            </a:endParaRPr>
          </a:p>
          <a:p>
            <a:pPr lvl="0">
              <a:spcBef>
                <a:spcPts val="0"/>
              </a:spcBef>
              <a:buNone/>
            </a:pPr>
            <a:r>
              <a:t/>
            </a:r>
            <a:endParaRPr sz="1800">
              <a:latin typeface="Oswald"/>
              <a:ea typeface="Oswald"/>
              <a:cs typeface="Oswald"/>
              <a:sym typeface="Oswald"/>
            </a:endParaRPr>
          </a:p>
        </p:txBody>
      </p:sp>
      <p:sp>
        <p:nvSpPr>
          <p:cNvPr id="93" name="Shape 93"/>
          <p:cNvSpPr/>
          <p:nvPr/>
        </p:nvSpPr>
        <p:spPr>
          <a:xfrm>
            <a:off x="495550" y="3861900"/>
            <a:ext cx="8022899" cy="871499"/>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94" name="Shape 94"/>
          <p:cNvSpPr txBox="1"/>
          <p:nvPr/>
        </p:nvSpPr>
        <p:spPr>
          <a:xfrm>
            <a:off x="649350" y="4007150"/>
            <a:ext cx="7647000" cy="469799"/>
          </a:xfrm>
          <a:prstGeom prst="rect">
            <a:avLst/>
          </a:prstGeom>
          <a:noFill/>
          <a:ln>
            <a:noFill/>
          </a:ln>
        </p:spPr>
        <p:txBody>
          <a:bodyPr anchorCtr="0" anchor="t" bIns="91425" lIns="91425" rIns="91425" tIns="91425">
            <a:noAutofit/>
          </a:bodyPr>
          <a:lstStyle/>
          <a:p>
            <a:pPr lvl="0">
              <a:spcBef>
                <a:spcPts val="0"/>
              </a:spcBef>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8" name="Shape 98"/>
        <p:cNvGrpSpPr/>
        <p:nvPr/>
      </p:nvGrpSpPr>
      <p:grpSpPr>
        <a:xfrm>
          <a:off x="0" y="0"/>
          <a:ext cx="0" cy="0"/>
          <a:chOff x="0" y="0"/>
          <a:chExt cx="0" cy="0"/>
        </a:xfrm>
      </p:grpSpPr>
      <p:sp>
        <p:nvSpPr>
          <p:cNvPr id="99" name="Shape 99"/>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sz="3600">
                <a:solidFill>
                  <a:schemeClr val="dk1"/>
                </a:solidFill>
              </a:rPr>
              <a:t>Stories matter.</a:t>
            </a:r>
          </a:p>
        </p:txBody>
      </p:sp>
      <p:sp>
        <p:nvSpPr>
          <p:cNvPr id="100" name="Shape 100"/>
          <p:cNvSpPr txBox="1"/>
          <p:nvPr>
            <p:ph idx="1" type="body"/>
          </p:nvPr>
        </p:nvSpPr>
        <p:spPr>
          <a:xfrm>
            <a:off x="311700" y="1468825"/>
            <a:ext cx="8206799" cy="3099900"/>
          </a:xfrm>
          <a:prstGeom prst="rect">
            <a:avLst/>
          </a:prstGeom>
        </p:spPr>
        <p:txBody>
          <a:bodyPr anchorCtr="0" anchor="t" bIns="91425" lIns="91425" rIns="91425" tIns="91425">
            <a:noAutofit/>
          </a:bodyPr>
          <a:lstStyle/>
          <a:p>
            <a:pPr lvl="0" rtl="0">
              <a:spcBef>
                <a:spcPts val="0"/>
              </a:spcBef>
              <a:buNone/>
            </a:pPr>
            <a:r>
              <a:rPr b="1" lang="en" sz="2400">
                <a:latin typeface="Proxima Nova"/>
                <a:ea typeface="Proxima Nova"/>
                <a:cs typeface="Proxima Nova"/>
                <a:sym typeface="Proxima Nova"/>
              </a:rPr>
              <a:t>Our identities are shaped by stories.</a:t>
            </a:r>
          </a:p>
          <a:p>
            <a:pPr lvl="0" rtl="0">
              <a:spcBef>
                <a:spcPts val="0"/>
              </a:spcBef>
              <a:buNone/>
            </a:pPr>
            <a:r>
              <a:t/>
            </a:r>
            <a:endParaRPr sz="2400">
              <a:latin typeface="Proxima Nova"/>
              <a:ea typeface="Proxima Nova"/>
              <a:cs typeface="Proxima Nova"/>
              <a:sym typeface="Proxima Nova"/>
            </a:endParaRPr>
          </a:p>
          <a:p>
            <a:pPr lvl="0" rtl="0">
              <a:spcBef>
                <a:spcPts val="0"/>
              </a:spcBef>
              <a:buNone/>
            </a:pPr>
            <a:r>
              <a:t/>
            </a:r>
            <a:endParaRPr sz="1800">
              <a:latin typeface="Oswald"/>
              <a:ea typeface="Oswald"/>
              <a:cs typeface="Oswald"/>
              <a:sym typeface="Oswald"/>
            </a:endParaRPr>
          </a:p>
        </p:txBody>
      </p:sp>
      <p:sp>
        <p:nvSpPr>
          <p:cNvPr id="101" name="Shape 101"/>
          <p:cNvSpPr/>
          <p:nvPr/>
        </p:nvSpPr>
        <p:spPr>
          <a:xfrm>
            <a:off x="495550" y="3861900"/>
            <a:ext cx="8022899" cy="871499"/>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sp>
        <p:nvSpPr>
          <p:cNvPr id="102" name="Shape 102"/>
          <p:cNvSpPr txBox="1"/>
          <p:nvPr/>
        </p:nvSpPr>
        <p:spPr>
          <a:xfrm>
            <a:off x="649350" y="4007150"/>
            <a:ext cx="7647000" cy="469799"/>
          </a:xfrm>
          <a:prstGeom prst="rect">
            <a:avLst/>
          </a:prstGeom>
          <a:noFill/>
          <a:ln>
            <a:noFill/>
          </a:ln>
        </p:spPr>
        <p:txBody>
          <a:bodyPr anchorCtr="0" anchor="t" bIns="91425" lIns="91425" rIns="91425" tIns="91425">
            <a:noAutofit/>
          </a:bodyPr>
          <a:lstStyle/>
          <a:p>
            <a:pPr lvl="0">
              <a:spcBef>
                <a:spcPts val="0"/>
              </a:spcBef>
              <a:buNone/>
            </a:pPr>
            <a:r>
              <a:t/>
            </a:r>
            <a:endParaRPr/>
          </a:p>
        </p:txBody>
      </p:sp>
      <p:pic>
        <p:nvPicPr>
          <p:cNvPr descr="Secrets-of-happy-families_custom-8118a64a774e239a74862ef2cee8fd1958d0cf64-s6-c30.jpg" id="103" name="Shape 103"/>
          <p:cNvPicPr preferRelativeResize="0"/>
          <p:nvPr/>
        </p:nvPicPr>
        <p:blipFill>
          <a:blip r:embed="rId3">
            <a:alphaModFix/>
          </a:blip>
          <a:stretch>
            <a:fillRect/>
          </a:stretch>
        </p:blipFill>
        <p:spPr>
          <a:xfrm>
            <a:off x="6227297" y="169275"/>
            <a:ext cx="2291150" cy="3458476"/>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7" name="Shape 107"/>
        <p:cNvGrpSpPr/>
        <p:nvPr/>
      </p:nvGrpSpPr>
      <p:grpSpPr>
        <a:xfrm>
          <a:off x="0" y="0"/>
          <a:ext cx="0" cy="0"/>
          <a:chOff x="0" y="0"/>
          <a:chExt cx="0" cy="0"/>
        </a:xfrm>
      </p:grpSpPr>
      <p:sp>
        <p:nvSpPr>
          <p:cNvPr id="108" name="Shape 108"/>
          <p:cNvSpPr txBox="1"/>
          <p:nvPr>
            <p:ph type="title"/>
          </p:nvPr>
        </p:nvSpPr>
        <p:spPr>
          <a:xfrm>
            <a:off x="311700" y="372500"/>
            <a:ext cx="8520599" cy="733499"/>
          </a:xfrm>
          <a:prstGeom prst="rect">
            <a:avLst/>
          </a:prstGeom>
        </p:spPr>
        <p:txBody>
          <a:bodyPr anchorCtr="0" anchor="b" bIns="91425" lIns="91425" rIns="91425" tIns="91425">
            <a:noAutofit/>
          </a:bodyPr>
          <a:lstStyle/>
          <a:p>
            <a:pPr lvl="0" rtl="0">
              <a:spcBef>
                <a:spcPts val="0"/>
              </a:spcBef>
              <a:buNone/>
            </a:pPr>
            <a:r>
              <a:rPr lang="en" sz="3600">
                <a:solidFill>
                  <a:schemeClr val="dk1"/>
                </a:solidFill>
              </a:rPr>
              <a:t>The “Do You Know?” Scale</a:t>
            </a:r>
          </a:p>
        </p:txBody>
      </p:sp>
      <p:sp>
        <p:nvSpPr>
          <p:cNvPr id="109" name="Shape 109"/>
          <p:cNvSpPr txBox="1"/>
          <p:nvPr>
            <p:ph idx="1" type="body"/>
          </p:nvPr>
        </p:nvSpPr>
        <p:spPr>
          <a:xfrm>
            <a:off x="311700" y="1468825"/>
            <a:ext cx="8520599" cy="3374099"/>
          </a:xfrm>
          <a:prstGeom prst="rect">
            <a:avLst/>
          </a:prstGeom>
        </p:spPr>
        <p:txBody>
          <a:bodyPr anchorCtr="0" anchor="t" bIns="91425" lIns="91425" rIns="91425" tIns="91425">
            <a:noAutofit/>
          </a:bodyPr>
          <a:lstStyle/>
          <a:p>
            <a:pPr lvl="0" rtl="0">
              <a:spcBef>
                <a:spcPts val="0"/>
              </a:spcBef>
              <a:buNone/>
            </a:pPr>
            <a:r>
              <a:rPr lang="en" sz="2400">
                <a:latin typeface="Proxima Nova"/>
                <a:ea typeface="Proxima Nova"/>
                <a:cs typeface="Proxima Nova"/>
                <a:sym typeface="Proxima Nova"/>
              </a:rPr>
              <a:t>Do you know where your grandparents grew up?</a:t>
            </a:r>
          </a:p>
          <a:p>
            <a:pPr lvl="0" rtl="0">
              <a:spcBef>
                <a:spcPts val="0"/>
              </a:spcBef>
              <a:buNone/>
            </a:pPr>
            <a:r>
              <a:rPr lang="en" sz="2400">
                <a:latin typeface="Proxima Nova"/>
                <a:ea typeface="Proxima Nova"/>
                <a:cs typeface="Proxima Nova"/>
                <a:sym typeface="Proxima Nova"/>
              </a:rPr>
              <a:t>Do you know where your mom and dad went to high school?</a:t>
            </a:r>
          </a:p>
          <a:p>
            <a:pPr lvl="0" rtl="0">
              <a:spcBef>
                <a:spcPts val="0"/>
              </a:spcBef>
              <a:buNone/>
            </a:pPr>
            <a:r>
              <a:rPr lang="en" sz="2400">
                <a:latin typeface="Proxima Nova"/>
                <a:ea typeface="Proxima Nova"/>
                <a:cs typeface="Proxima Nova"/>
                <a:sym typeface="Proxima Nova"/>
              </a:rPr>
              <a:t>Do you know of an illness or of something really terrible </a:t>
            </a:r>
            <a:br>
              <a:rPr lang="en" sz="2400">
                <a:latin typeface="Proxima Nova"/>
                <a:ea typeface="Proxima Nova"/>
                <a:cs typeface="Proxima Nova"/>
                <a:sym typeface="Proxima Nova"/>
              </a:rPr>
            </a:br>
            <a:r>
              <a:rPr lang="en" sz="2400">
                <a:latin typeface="Proxima Nova"/>
                <a:ea typeface="Proxima Nova"/>
                <a:cs typeface="Proxima Nova"/>
                <a:sym typeface="Proxima Nova"/>
              </a:rPr>
              <a:t>that happened in your family?</a:t>
            </a:r>
          </a:p>
          <a:p>
            <a:pPr lvl="0" rtl="0">
              <a:spcBef>
                <a:spcPts val="0"/>
              </a:spcBef>
              <a:buNone/>
            </a:pPr>
            <a:r>
              <a:rPr lang="en" sz="2400">
                <a:latin typeface="Proxima Nova"/>
                <a:ea typeface="Proxima Nova"/>
                <a:cs typeface="Proxima Nova"/>
                <a:sym typeface="Proxima Nova"/>
              </a:rPr>
              <a:t>Do you know the story of your birth?</a:t>
            </a:r>
          </a:p>
          <a:p>
            <a:pPr lvl="0" rtl="0">
              <a:spcBef>
                <a:spcPts val="0"/>
              </a:spcBef>
              <a:buNone/>
            </a:pPr>
            <a:r>
              <a:t/>
            </a:r>
            <a:endParaRPr sz="2400">
              <a:latin typeface="Proxima Nova"/>
              <a:ea typeface="Proxima Nova"/>
              <a:cs typeface="Proxima Nova"/>
              <a:sym typeface="Proxima Nova"/>
            </a:endParaRPr>
          </a:p>
          <a:p>
            <a:pPr lvl="0" rtl="0">
              <a:spcBef>
                <a:spcPts val="0"/>
              </a:spcBef>
              <a:buNone/>
            </a:pPr>
            <a:r>
              <a:t/>
            </a:r>
            <a:endParaRPr sz="1800">
              <a:latin typeface="Oswald"/>
              <a:ea typeface="Oswald"/>
              <a:cs typeface="Oswald"/>
              <a:sym typeface="Oswa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3" name="Shape 113"/>
        <p:cNvGrpSpPr/>
        <p:nvPr/>
      </p:nvGrpSpPr>
      <p:grpSpPr>
        <a:xfrm>
          <a:off x="0" y="0"/>
          <a:ext cx="0" cy="0"/>
          <a:chOff x="0" y="0"/>
          <a:chExt cx="0" cy="0"/>
        </a:xfrm>
      </p:grpSpPr>
      <p:pic>
        <p:nvPicPr>
          <p:cNvPr descr="World-Trade-Center-1.jpeg" id="114" name="Shape 114"/>
          <p:cNvPicPr preferRelativeResize="0"/>
          <p:nvPr/>
        </p:nvPicPr>
        <p:blipFill>
          <a:blip r:embed="rId3">
            <a:alphaModFix/>
          </a:blip>
          <a:stretch>
            <a:fillRect/>
          </a:stretch>
        </p:blipFill>
        <p:spPr>
          <a:xfrm>
            <a:off x="1654562" y="748350"/>
            <a:ext cx="5834875" cy="3646799"/>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odern-writer">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1AFD1"/>
      </a:accent5>
      <a:accent6>
        <a:srgbClr val="F8E71C"/>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