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4"/>
    <p:restoredTop sz="94643"/>
  </p:normalViewPr>
  <p:slideViewPr>
    <p:cSldViewPr snapToGrid="0" snapToObjects="1" showGuides="1">
      <p:cViewPr varScale="1">
        <p:scale>
          <a:sx n="115" d="100"/>
          <a:sy n="115" d="100"/>
        </p:scale>
        <p:origin x="304" y="200"/>
      </p:cViewPr>
      <p:guideLst>
        <p:guide orient="horz" pos="1584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39E22-089E-6941-8A11-4E2381D68386}" type="datetimeFigureOut">
              <a:rPr lang="en-US" smtClean="0"/>
              <a:t>9/30/21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CC8B5-F2B1-3347-9E77-7C20778C8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75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CC8B5-F2B1-3347-9E77-7C20778C82A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4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CC8B5-F2B1-3347-9E77-7C20778C82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22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CC8B5-F2B1-3347-9E77-7C20778C82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20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7CC8B5-F2B1-3347-9E77-7C20778C82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9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7CEF-DC8C-8740-A410-7A7BD95D1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DA759-BF99-904D-BA7A-A2DC90650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8B671-297F-1443-9035-8F390060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B2166-B4C3-DC4E-84F0-266070119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0F472-6D2C-FB4A-93FD-67E964B1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37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B7FFD-4EB4-AB4A-92DB-8C2C16A6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87E9E-9260-E74A-B824-D777168285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189A-B685-6A4F-A76A-109B4528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4EFF2-50D8-F34E-BB32-4CCDB94D8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3FC5F-4F28-8F4B-A17F-51ADDAEC4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5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F2CB-4A96-8A43-940A-5AF64E46FD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FEECC-4067-944C-B69D-DAFC4C05C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28B0F-2CD4-464E-AF93-CF92C9397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E6CC7-9063-CD4E-B0D1-1944506F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1007D-AF28-0A44-8970-78679480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3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9375D-BE8F-B247-9ABD-DAD642095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112ED-85C8-6848-A9A1-ED12D6907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F68FD-8C89-CD42-BAD7-9D605D2F9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60F7C-CC93-7549-89FB-17C6E31D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D1375-9371-0247-8983-35F95BD77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2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31D36-9AA4-A840-94A4-0BEEAEC9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F6B58-0B6F-8C4C-A4EE-5C58DD6EC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E7EA0-C1E0-6E4D-AE50-B4C6B74FD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B2C77-A59C-7D4A-850D-3D1E582E4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40D37-BD2C-F242-A07B-3D90AACF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7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A5C05-6701-AB45-AF8D-02EF623CB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854FB-9073-9349-9B57-85A106CE6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E4D67-C76C-CF45-A1FE-335558B30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2CD02-2BF1-6645-8503-4F44748F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16A3E-4E12-AF45-A869-C89ED471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6FE34-5037-5C44-B7CB-ADCDF527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3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133B-2730-674F-A8D5-B8511E86F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2F373-B292-2F43-A646-7015FEF69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089E5-670E-7840-ADE7-F3515D0B9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4D339-063C-BC4D-AD1B-B663E8D27E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5A41F-59E2-6E49-B0CC-B07425A0B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A1AFF5-4636-3940-96FD-AD028B50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AE6E6F-7241-4147-835E-A740CBF8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D6EE6C-7391-3940-B851-C8B7EF1F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9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F7EF4-07CE-E544-9A63-A182EA91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D13264-A514-2545-BE63-B75DA0F2F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576A16-3320-0645-8CB5-5784EAAC9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7A53F-B777-D544-879F-330435E9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A5CBB-5803-B842-A627-C575C852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A87C5E-02F5-094C-8946-47E8E0413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8E1DD-AC4A-C741-90C2-7DAC0284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3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FAC84-85DE-D543-9E45-09A26C677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0320-44F2-784D-A9A8-BEE8D06C4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858C3-C0F1-E74E-BE63-8FECB25FFB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2182D6-C53E-8A48-877A-00FA9AF85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9B7AB-5BD6-784C-B32A-F43BA1374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CE584-DE26-9347-B7B7-DB6F8699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B9A9C-B569-6B40-84D7-F45032B0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96B1E-3C67-6040-A521-0EAA3C358C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454AC-13CE-DC4A-9652-D445CCC07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E672F-929A-8541-9535-704ABB491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1C1F6-B91E-D842-9939-8D615596C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8048E-642B-7740-B582-D26E23FC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0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2484B6-DB79-DC48-87FC-D1EC3305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370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9D9B8-C498-AC4E-8095-9E87F1C80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1370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1F39A-B412-8E42-BAEE-EB46AA878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7B339-1D9B-AC48-82FE-C41F596882FE}" type="datetimeFigureOut">
              <a:rPr lang="en-US" smtClean="0"/>
              <a:t>9/30/21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576E0-5CA9-4442-9D22-8267C8005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E01CE-289C-0349-91BA-5A037FF50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9D03B-50C4-6048-81FE-D4F2B25E42E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E26801-55F9-904C-A5DE-AF046B1D87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1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bg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bg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bg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bg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bg1"/>
          </a:solidFill>
          <a:latin typeface="Lato Semibold" panose="020F0502020204030203" pitchFamily="34" charset="0"/>
          <a:ea typeface="Lato Semibold" panose="020F0502020204030203" pitchFamily="34" charset="0"/>
          <a:cs typeface="Lato Semibold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165836-B876-DB4E-844C-3F8BEDE30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2975-47C0-8C47-A487-D873EDF0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442" y="2514600"/>
            <a:ext cx="7505205" cy="4028704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Nuestra </a:t>
            </a:r>
            <a:r>
              <a:rPr lang="en-US" sz="3200" dirty="0" err="1"/>
              <a:t>iglesia</a:t>
            </a:r>
            <a:r>
              <a:rPr lang="en-US" sz="3200" dirty="0"/>
              <a:t> </a:t>
            </a:r>
            <a:r>
              <a:rPr lang="en-US" sz="3200" dirty="0" err="1"/>
              <a:t>está</a:t>
            </a:r>
            <a:r>
              <a:rPr lang="en-US" sz="3200" dirty="0"/>
              <a:t> </a:t>
            </a:r>
            <a:r>
              <a:rPr lang="en-US" sz="3200" dirty="0" err="1">
                <a:solidFill>
                  <a:schemeClr val="accent2"/>
                </a:solidFill>
              </a:rPr>
              <a:t>cultivando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 err="1"/>
              <a:t>prácticas</a:t>
            </a:r>
            <a:r>
              <a:rPr lang="en-US" sz="3200" dirty="0"/>
              <a:t> de </a:t>
            </a:r>
            <a:r>
              <a:rPr lang="en-US" sz="3200" dirty="0" err="1"/>
              <a:t>oración</a:t>
            </a:r>
            <a:r>
              <a:rPr lang="en-US" sz="3200" dirty="0"/>
              <a:t> y </a:t>
            </a:r>
            <a:r>
              <a:rPr lang="en-US" sz="3200" dirty="0" err="1"/>
              <a:t>otras</a:t>
            </a:r>
            <a:r>
              <a:rPr lang="en-US" sz="3200" dirty="0"/>
              <a:t> </a:t>
            </a:r>
            <a:r>
              <a:rPr lang="en-US" sz="3200" dirty="0" err="1"/>
              <a:t>disciplinas</a:t>
            </a:r>
            <a:r>
              <a:rPr lang="en-US" sz="3200" dirty="0"/>
              <a:t> </a:t>
            </a:r>
            <a:r>
              <a:rPr lang="en-US" sz="3200" dirty="0" err="1"/>
              <a:t>espirituales</a:t>
            </a:r>
            <a:r>
              <a:rPr lang="en-US" sz="3200" dirty="0"/>
              <a:t>, </a:t>
            </a:r>
            <a:r>
              <a:rPr lang="en-US" sz="3200" dirty="0" err="1"/>
              <a:t>transformando</a:t>
            </a:r>
            <a:r>
              <a:rPr lang="en-US" sz="3200" dirty="0"/>
              <a:t> </a:t>
            </a:r>
            <a:r>
              <a:rPr lang="en-US" sz="3200" dirty="0" err="1"/>
              <a:t>nuestras</a:t>
            </a:r>
            <a:r>
              <a:rPr lang="en-US" sz="3200" dirty="0"/>
              <a:t> </a:t>
            </a:r>
            <a:r>
              <a:rPr lang="en-US" sz="3200" dirty="0" err="1"/>
              <a:t>vidas</a:t>
            </a:r>
            <a:r>
              <a:rPr lang="en-US" sz="3200" dirty="0"/>
              <a:t> y </a:t>
            </a:r>
            <a:r>
              <a:rPr lang="en-US" sz="3200" dirty="0" err="1"/>
              <a:t>comunidades</a:t>
            </a:r>
            <a:r>
              <a:rPr lang="en-US" sz="3200" dirty="0"/>
              <a:t> </a:t>
            </a:r>
            <a:r>
              <a:rPr lang="en-US" sz="3200" dirty="0" err="1"/>
              <a:t>mediante</a:t>
            </a:r>
            <a:r>
              <a:rPr lang="en-US" sz="3200" dirty="0"/>
              <a:t> el </a:t>
            </a:r>
            <a:r>
              <a:rPr lang="en-US" sz="3200" dirty="0" err="1"/>
              <a:t>poder</a:t>
            </a:r>
            <a:r>
              <a:rPr lang="en-US" sz="3200" dirty="0"/>
              <a:t> del </a:t>
            </a:r>
            <a:r>
              <a:rPr lang="en-US" sz="3200" dirty="0" err="1"/>
              <a:t>Espíritu</a:t>
            </a:r>
            <a:r>
              <a:rPr lang="en-US" sz="3200" dirty="0"/>
              <a:t> Santo.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0C561D-6B22-D64F-AF2B-3BD6578B1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995" y="345990"/>
            <a:ext cx="1609911" cy="160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0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2975-47C0-8C47-A487-D873EDF0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317" y="2514600"/>
            <a:ext cx="7493330" cy="4028704"/>
          </a:xfr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en-US" sz="3200" dirty="0"/>
              <a:t>Nuestra </a:t>
            </a:r>
            <a:r>
              <a:rPr lang="en-US" sz="3200" dirty="0" err="1"/>
              <a:t>iglesia</a:t>
            </a:r>
            <a:r>
              <a:rPr lang="en-US" sz="3200" dirty="0"/>
              <a:t> </a:t>
            </a:r>
            <a:r>
              <a:rPr lang="en-US" sz="3200" dirty="0" err="1"/>
              <a:t>está</a:t>
            </a:r>
            <a:r>
              <a:rPr lang="en-US" sz="3200" dirty="0"/>
              <a:t> </a:t>
            </a:r>
            <a:r>
              <a:rPr 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escuchando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/>
              <a:t>las </a:t>
            </a:r>
            <a:r>
              <a:rPr lang="en-US" sz="3200" dirty="0" err="1"/>
              <a:t>voces</a:t>
            </a:r>
            <a:r>
              <a:rPr lang="en-US" sz="3200" dirty="0"/>
              <a:t> de </a:t>
            </a:r>
            <a:r>
              <a:rPr lang="en-US" sz="3200" dirty="0" err="1"/>
              <a:t>todas</a:t>
            </a:r>
            <a:r>
              <a:rPr lang="en-US" sz="3200" dirty="0"/>
              <a:t> las </a:t>
            </a:r>
            <a:r>
              <a:rPr lang="en-US" sz="3200" dirty="0" err="1"/>
              <a:t>generaciones</a:t>
            </a:r>
            <a:r>
              <a:rPr lang="en-US" sz="3200" dirty="0"/>
              <a:t>, </a:t>
            </a:r>
            <a:r>
              <a:rPr lang="en-US" sz="3200" dirty="0" err="1"/>
              <a:t>moldeándonos</a:t>
            </a:r>
            <a:r>
              <a:rPr lang="en-US" sz="3200" dirty="0"/>
              <a:t> para el </a:t>
            </a:r>
            <a:r>
              <a:rPr lang="en-US" sz="3200" dirty="0" err="1"/>
              <a:t>ministerio</a:t>
            </a:r>
            <a:r>
              <a:rPr lang="en-US" sz="3200" dirty="0"/>
              <a:t> </a:t>
            </a:r>
            <a:r>
              <a:rPr lang="en-US" sz="3200" dirty="0" err="1"/>
              <a:t>juntos</a:t>
            </a:r>
            <a:r>
              <a:rPr lang="en-US" sz="32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F7E8B4-E099-8B4A-8B50-394799535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626" y="350216"/>
            <a:ext cx="1568597" cy="156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2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2975-47C0-8C47-A487-D873EDF0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4060" y="2514600"/>
            <a:ext cx="7627434" cy="3646219"/>
          </a:xfrm>
        </p:spPr>
        <p:txBody>
          <a:bodyPr lIns="0" tIns="0" rIns="0" bIns="0">
            <a:noAutofit/>
          </a:bodyPr>
          <a:lstStyle/>
          <a:p>
            <a:pPr marL="0" indent="0">
              <a:buNone/>
            </a:pPr>
            <a:r>
              <a:rPr lang="en-US" sz="3200" b="0" dirty="0"/>
              <a:t>Nuestra </a:t>
            </a:r>
            <a:r>
              <a:rPr lang="en-US" sz="3200" b="0" dirty="0" err="1"/>
              <a:t>iglesia</a:t>
            </a:r>
            <a:r>
              <a:rPr lang="en-US" sz="3200" b="0" dirty="0"/>
              <a:t> </a:t>
            </a:r>
            <a:r>
              <a:rPr lang="en-US" sz="3200" b="0" dirty="0" err="1"/>
              <a:t>está</a:t>
            </a:r>
            <a:r>
              <a:rPr lang="en-US" sz="3200" b="0" dirty="0"/>
              <a:t> </a:t>
            </a:r>
            <a:r>
              <a:rPr lang="en-US" sz="3200" b="0" dirty="0" err="1">
                <a:solidFill>
                  <a:srgbClr val="92D050"/>
                </a:solidFill>
              </a:rPr>
              <a:t>creciendo</a:t>
            </a:r>
            <a:r>
              <a:rPr lang="en-US" sz="3200" b="0" dirty="0">
                <a:solidFill>
                  <a:srgbClr val="92D050"/>
                </a:solidFill>
              </a:rPr>
              <a:t> </a:t>
            </a:r>
            <a:r>
              <a:rPr lang="en-US" sz="3200" b="0" dirty="0" err="1"/>
              <a:t>en</a:t>
            </a:r>
            <a:r>
              <a:rPr lang="en-US" sz="3200" b="0" dirty="0"/>
              <a:t> </a:t>
            </a:r>
            <a:r>
              <a:rPr lang="en-US" sz="3200" b="0" dirty="0" err="1"/>
              <a:t>diversidad</a:t>
            </a:r>
            <a:r>
              <a:rPr lang="en-US" sz="3200" b="0" dirty="0"/>
              <a:t> y </a:t>
            </a:r>
            <a:r>
              <a:rPr lang="en-US" sz="3200" b="0" dirty="0" err="1"/>
              <a:t>unidad</a:t>
            </a:r>
            <a:r>
              <a:rPr lang="en-US" sz="3200" b="0" dirty="0"/>
              <a:t> al </a:t>
            </a:r>
            <a:r>
              <a:rPr lang="en-US" sz="3200" b="0" dirty="0" err="1"/>
              <a:t>buscar</a:t>
            </a:r>
            <a:r>
              <a:rPr lang="en-US" sz="3200" b="0" dirty="0"/>
              <a:t> la </a:t>
            </a:r>
            <a:r>
              <a:rPr lang="en-US" sz="3200" b="0" dirty="0" err="1"/>
              <a:t>justicia</a:t>
            </a:r>
            <a:r>
              <a:rPr lang="en-US" sz="3200" b="0" dirty="0"/>
              <a:t>, la </a:t>
            </a:r>
            <a:r>
              <a:rPr lang="en-US" sz="3200" b="0" dirty="0" err="1"/>
              <a:t>reconciliación</a:t>
            </a:r>
            <a:r>
              <a:rPr lang="en-US" sz="3200" b="0" dirty="0"/>
              <a:t> y el </a:t>
            </a:r>
            <a:r>
              <a:rPr lang="en-US" sz="3200" b="0" dirty="0" err="1"/>
              <a:t>acogimiento</a:t>
            </a:r>
            <a:r>
              <a:rPr lang="en-US" sz="3200" b="0" dirty="0"/>
              <a:t>, y </a:t>
            </a:r>
            <a:r>
              <a:rPr lang="en-US" sz="3200" b="0" dirty="0" err="1"/>
              <a:t>está</a:t>
            </a:r>
            <a:r>
              <a:rPr lang="en-US" sz="3200" b="0" dirty="0"/>
              <a:t> </a:t>
            </a:r>
            <a:r>
              <a:rPr lang="en-US" sz="3200" b="0" dirty="0" err="1"/>
              <a:t>compartiendo</a:t>
            </a:r>
            <a:r>
              <a:rPr lang="en-US" sz="3200" b="0" dirty="0"/>
              <a:t> </a:t>
            </a:r>
            <a:r>
              <a:rPr lang="en-US" sz="3200" b="0" dirty="0" err="1"/>
              <a:t>nuestra</a:t>
            </a:r>
            <a:r>
              <a:rPr lang="en-US" sz="3200" b="0" dirty="0"/>
              <a:t> </a:t>
            </a:r>
            <a:r>
              <a:rPr lang="en-US" sz="3200" b="0" dirty="0" err="1"/>
              <a:t>fe</a:t>
            </a:r>
            <a:r>
              <a:rPr lang="en-US" sz="3200" b="0" dirty="0"/>
              <a:t> </a:t>
            </a:r>
            <a:r>
              <a:rPr lang="en-US" sz="3200" b="0" dirty="0" err="1"/>
              <a:t>mientras</a:t>
            </a:r>
            <a:r>
              <a:rPr lang="en-US" sz="3200" b="0" dirty="0"/>
              <a:t> </a:t>
            </a:r>
            <a:r>
              <a:rPr lang="en-US" sz="3200" b="0" dirty="0" err="1"/>
              <a:t>construimos</a:t>
            </a:r>
            <a:r>
              <a:rPr lang="en-US" sz="3200" b="0" dirty="0"/>
              <a:t> </a:t>
            </a:r>
            <a:r>
              <a:rPr lang="en-US" sz="3200" b="0" dirty="0" err="1"/>
              <a:t>relaciones</a:t>
            </a:r>
            <a:r>
              <a:rPr lang="en-US" sz="3200" b="0" dirty="0"/>
              <a:t> con </a:t>
            </a:r>
            <a:r>
              <a:rPr lang="en-US" sz="3200" b="0" dirty="0" err="1"/>
              <a:t>nuestros</a:t>
            </a:r>
            <a:r>
              <a:rPr lang="en-US" sz="3200" b="0" dirty="0"/>
              <a:t> </a:t>
            </a:r>
            <a:r>
              <a:rPr lang="en-US" sz="3200" b="0" dirty="0" err="1"/>
              <a:t>vecinos</a:t>
            </a:r>
            <a:r>
              <a:rPr lang="en-US" sz="3200" b="0" dirty="0"/>
              <a:t> y </a:t>
            </a:r>
            <a:r>
              <a:rPr lang="en-US" sz="3200" b="0" dirty="0" err="1"/>
              <a:t>los</a:t>
            </a:r>
            <a:r>
              <a:rPr lang="en-US" sz="3200" b="0" dirty="0"/>
              <a:t> </a:t>
            </a:r>
            <a:r>
              <a:rPr lang="en-US" sz="3200" b="0" dirty="0" err="1"/>
              <a:t>nuevos</a:t>
            </a:r>
            <a:r>
              <a:rPr lang="en-US" sz="3200" b="0" dirty="0"/>
              <a:t> </a:t>
            </a:r>
            <a:r>
              <a:rPr lang="en-US" sz="3200" b="0" dirty="0" err="1"/>
              <a:t>integrantes</a:t>
            </a:r>
            <a:r>
              <a:rPr lang="en-US" sz="3200" b="0" dirty="0"/>
              <a:t> a </a:t>
            </a:r>
            <a:r>
              <a:rPr lang="en-US" sz="3200" b="0" dirty="0" err="1"/>
              <a:t>nuestra</a:t>
            </a:r>
            <a:r>
              <a:rPr lang="en-US" sz="3200" b="0" dirty="0"/>
              <a:t> </a:t>
            </a:r>
            <a:r>
              <a:rPr lang="en-US" sz="3200" b="0" dirty="0" err="1"/>
              <a:t>comunidad</a:t>
            </a:r>
            <a:r>
              <a:rPr lang="en-US" sz="3200" b="0" dirty="0"/>
              <a:t> y </a:t>
            </a:r>
            <a:r>
              <a:rPr lang="en-US" sz="3200" b="0" dirty="0" err="1"/>
              <a:t>honramos</a:t>
            </a:r>
            <a:r>
              <a:rPr lang="en-US" sz="3200" b="0" dirty="0"/>
              <a:t> </a:t>
            </a:r>
            <a:r>
              <a:rPr lang="en-US" sz="3200" b="0" dirty="0" err="1"/>
              <a:t>sus</a:t>
            </a:r>
            <a:r>
              <a:rPr lang="en-US" sz="3200" b="0" dirty="0"/>
              <a:t> </a:t>
            </a:r>
            <a:r>
              <a:rPr lang="en-US" sz="3200" b="0" dirty="0" err="1"/>
              <a:t>culturas</a:t>
            </a:r>
            <a:r>
              <a:rPr lang="en-US" sz="3200" b="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71DCD-9DB1-3F46-9E6C-8FF75308F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596" y="369536"/>
            <a:ext cx="1662982" cy="148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3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2975-47C0-8C47-A487-D873EDF0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6316" y="2514600"/>
            <a:ext cx="7505205" cy="3389229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Nuestra </a:t>
            </a:r>
            <a:r>
              <a:rPr lang="en-US" sz="3200" dirty="0" err="1"/>
              <a:t>iglesia</a:t>
            </a:r>
            <a:r>
              <a:rPr lang="en-US" sz="3200" dirty="0"/>
              <a:t> </a:t>
            </a:r>
            <a:r>
              <a:rPr lang="en-US" sz="3200" dirty="0" err="1"/>
              <a:t>está</a:t>
            </a:r>
            <a:r>
              <a:rPr lang="en-US" sz="3200" dirty="0"/>
              <a:t> </a:t>
            </a:r>
            <a:r>
              <a:rPr lang="en-US" sz="3200" dirty="0" err="1"/>
              <a:t>compartiendo</a:t>
            </a:r>
            <a:r>
              <a:rPr lang="en-US" sz="3200" dirty="0"/>
              <a:t> el </a:t>
            </a:r>
            <a:r>
              <a:rPr lang="en-US" sz="3200" dirty="0" err="1"/>
              <a:t>evangelio</a:t>
            </a:r>
            <a:r>
              <a:rPr lang="en-US" sz="3200" dirty="0"/>
              <a:t>, </a:t>
            </a:r>
            <a:r>
              <a:rPr lang="en-US" sz="3200" dirty="0" err="1"/>
              <a:t>viviéndolo</a:t>
            </a:r>
            <a:r>
              <a:rPr lang="en-US" sz="3200" dirty="0"/>
              <a:t> de </a:t>
            </a:r>
            <a:r>
              <a:rPr lang="en-US" sz="3200" dirty="0" err="1"/>
              <a:t>manera</a:t>
            </a:r>
            <a:r>
              <a:rPr lang="en-US" sz="3200" dirty="0"/>
              <a:t> </a:t>
            </a:r>
            <a:r>
              <a:rPr lang="en-US" sz="3200" dirty="0" err="1"/>
              <a:t>misional</a:t>
            </a:r>
            <a:r>
              <a:rPr lang="en-US" sz="3200" dirty="0"/>
              <a:t>, y </a:t>
            </a:r>
            <a:r>
              <a:rPr lang="en-US" sz="3200" dirty="0" err="1"/>
              <a:t>sembrando</a:t>
            </a:r>
            <a:r>
              <a:rPr lang="en-US" sz="3200" dirty="0"/>
              <a:t> </a:t>
            </a:r>
            <a:r>
              <a:rPr lang="en-US" sz="3200" dirty="0" err="1"/>
              <a:t>nuevas</a:t>
            </a:r>
            <a:r>
              <a:rPr lang="en-US" sz="3200" dirty="0"/>
              <a:t> </a:t>
            </a:r>
            <a:r>
              <a:rPr lang="en-US" sz="3200" dirty="0" err="1"/>
              <a:t>iglesias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nuestros</a:t>
            </a:r>
            <a:r>
              <a:rPr lang="en-US" sz="3200" dirty="0"/>
              <a:t> </a:t>
            </a:r>
            <a:r>
              <a:rPr lang="en-US" sz="3200" dirty="0" err="1"/>
              <a:t>vecindarios</a:t>
            </a:r>
            <a:r>
              <a:rPr lang="en-US" sz="3200" dirty="0"/>
              <a:t> a </a:t>
            </a:r>
            <a:r>
              <a:rPr lang="en-US" sz="3200" dirty="0" err="1"/>
              <a:t>medida</a:t>
            </a:r>
            <a:r>
              <a:rPr lang="en-US" sz="3200" dirty="0"/>
              <a:t> que </a:t>
            </a:r>
            <a:r>
              <a:rPr lang="en-US" sz="3200" dirty="0" err="1"/>
              <a:t>descubrimos</a:t>
            </a:r>
            <a:r>
              <a:rPr lang="en-US" sz="3200" dirty="0"/>
              <a:t> </a:t>
            </a:r>
            <a:r>
              <a:rPr lang="en-US" sz="3200" dirty="0" err="1"/>
              <a:t>cómo</a:t>
            </a:r>
            <a:r>
              <a:rPr lang="en-US" sz="3200" dirty="0"/>
              <a:t> </a:t>
            </a:r>
            <a:r>
              <a:rPr lang="en-US" sz="3200" dirty="0" err="1"/>
              <a:t>conectarnos</a:t>
            </a:r>
            <a:r>
              <a:rPr lang="en-US" sz="3200" dirty="0"/>
              <a:t> con </a:t>
            </a:r>
            <a:r>
              <a:rPr lang="en-US" sz="3200" dirty="0" err="1"/>
              <a:t>nuestros</a:t>
            </a:r>
            <a:r>
              <a:rPr lang="en-US" sz="3200" dirty="0"/>
              <a:t> </a:t>
            </a:r>
            <a:r>
              <a:rPr lang="en-US" sz="3200" dirty="0" err="1"/>
              <a:t>contextos</a:t>
            </a:r>
            <a:r>
              <a:rPr lang="en-US" sz="3200" dirty="0"/>
              <a:t> </a:t>
            </a:r>
            <a:r>
              <a:rPr lang="en-US" sz="3200" dirty="0" err="1"/>
              <a:t>ministeriales</a:t>
            </a:r>
            <a:r>
              <a:rPr lang="en-US" sz="3200" dirty="0"/>
              <a:t> locales y </a:t>
            </a:r>
            <a:r>
              <a:rPr lang="en-US" sz="3200" dirty="0" err="1"/>
              <a:t>globales</a:t>
            </a:r>
            <a:r>
              <a:rPr lang="en-US" sz="32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B0B3BA-2F24-F54C-95DD-2CE444048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362" y="109526"/>
            <a:ext cx="1831274" cy="182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7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52975-47C0-8C47-A487-D873EDF05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779" y="2552700"/>
            <a:ext cx="7006441" cy="3351129"/>
          </a:xfrm>
        </p:spPr>
        <p:txBody>
          <a:bodyPr lIns="0" tIns="0" rIns="0" bIns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sz="3200" dirty="0" err="1"/>
              <a:t>Obtenga</a:t>
            </a:r>
            <a:r>
              <a:rPr lang="en-US" altLang="ko-KR" sz="3200" dirty="0"/>
              <a:t> </a:t>
            </a:r>
            <a:r>
              <a:rPr lang="en-US" altLang="ko-KR" sz="3200" dirty="0" err="1"/>
              <a:t>más</a:t>
            </a:r>
            <a:r>
              <a:rPr lang="en-US" altLang="ko-KR" sz="3200" dirty="0"/>
              <a:t> </a:t>
            </a:r>
            <a:r>
              <a:rPr lang="en-US" altLang="ko-KR" sz="3200" dirty="0" err="1"/>
              <a:t>información</a:t>
            </a:r>
            <a:r>
              <a:rPr lang="en-US" altLang="ko-KR" sz="3200" dirty="0"/>
              <a:t> y </a:t>
            </a:r>
            <a:r>
              <a:rPr lang="en-US" altLang="ko-KR" sz="3200" dirty="0" err="1"/>
              <a:t>encuentre</a:t>
            </a:r>
            <a:r>
              <a:rPr lang="en-US" altLang="ko-KR" sz="3200" dirty="0"/>
              <a:t> </a:t>
            </a:r>
            <a:r>
              <a:rPr lang="en-US" altLang="ko-KR" sz="3200" dirty="0" err="1"/>
              <a:t>recursos</a:t>
            </a:r>
            <a:r>
              <a:rPr lang="en-US" altLang="ko-KR" sz="3200" dirty="0"/>
              <a:t> </a:t>
            </a:r>
            <a:r>
              <a:rPr lang="en-US" altLang="ko-KR" sz="3200" dirty="0" err="1"/>
              <a:t>en</a:t>
            </a:r>
            <a:r>
              <a:rPr lang="en-US" altLang="ko-KR" sz="3200" dirty="0"/>
              <a:t> </a:t>
            </a:r>
            <a:r>
              <a:rPr lang="en-US" altLang="ko-KR" sz="3200" dirty="0" err="1"/>
              <a:t>crcna.org</a:t>
            </a:r>
            <a:r>
              <a:rPr lang="en-US" altLang="ko-KR" sz="3200" dirty="0"/>
              <a:t>/</a:t>
            </a:r>
            <a:r>
              <a:rPr lang="en-US" altLang="ko-KR" sz="3200" dirty="0" err="1"/>
              <a:t>OurJourney</a:t>
            </a:r>
            <a:endParaRPr lang="en-US" altLang="ko-KR" sz="3200" dirty="0"/>
          </a:p>
        </p:txBody>
      </p:sp>
    </p:spTree>
    <p:extLst>
      <p:ext uri="{BB962C8B-B14F-4D97-AF65-F5344CB8AC3E}">
        <p14:creationId xmlns:p14="http://schemas.microsoft.com/office/powerpoint/2010/main" val="345183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132</Words>
  <Application>Microsoft Macintosh PowerPoint</Application>
  <PresentationFormat>Widescreen</PresentationFormat>
  <Paragraphs>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Lato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27</cp:revision>
  <dcterms:created xsi:type="dcterms:W3CDTF">2021-03-18T17:36:24Z</dcterms:created>
  <dcterms:modified xsi:type="dcterms:W3CDTF">2021-09-30T21:17:01Z</dcterms:modified>
</cp:coreProperties>
</file>