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94643"/>
  </p:normalViewPr>
  <p:slideViewPr>
    <p:cSldViewPr snapToGrid="0" snapToObjects="1" showGuides="1">
      <p:cViewPr varScale="1">
        <p:scale>
          <a:sx n="115" d="100"/>
          <a:sy n="115" d="100"/>
        </p:scale>
        <p:origin x="304" y="200"/>
      </p:cViewPr>
      <p:guideLst>
        <p:guide orient="horz" pos="15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9E22-089E-6941-8A11-4E2381D68386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C8B5-F2B1-3347-9E77-7C20778C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7CEF-DC8C-8740-A410-7A7BD95D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DA759-BF99-904D-BA7A-A2DC9065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671-297F-1443-9035-8F390060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2166-B4C3-DC4E-84F0-26607011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F472-6D2C-FB4A-93FD-67E964B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7FFD-4EB4-AB4A-92DB-8C2C16A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7E9E-9260-E74A-B824-D7771682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89A-B685-6A4F-A76A-109B4528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EFF2-50D8-F34E-BB32-4CCDB94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FC5F-4F28-8F4B-A17F-51ADDAE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F2CB-4A96-8A43-940A-5AF64E46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EECC-4067-944C-B69D-DAFC4C05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8B0F-2CD4-464E-AF93-CF92C93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6CC7-9063-CD4E-B0D1-1944506F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007D-AF28-0A44-8970-78679480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375D-BE8F-B247-9ABD-DAD6420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12ED-85C8-6848-A9A1-ED12D690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68FD-8C89-CD42-BAD7-9D605D2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0F7C-CC93-7549-89FB-17C6E31D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1375-9371-0247-8983-35F95BD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1D36-9AA4-A840-94A4-0BEEAEC9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6B58-0B6F-8C4C-A4EE-5C58DD6E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7EA0-C1E0-6E4D-AE50-B4C6B74F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2C77-A59C-7D4A-850D-3D1E582E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0D37-BD2C-F242-A07B-3D90AAC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C05-6701-AB45-AF8D-02EF623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4FB-9073-9349-9B57-85A106CE6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E4D67-C76C-CF45-A1FE-335558B3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CD02-2BF1-6645-8503-4F44748F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6A3E-4E12-AF45-A869-C89ED471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FE34-5037-5C44-B7CB-ADCDF52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133B-2730-674F-A8D5-B8511E86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F373-B292-2F43-A646-7015FEF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89E5-670E-7840-ADE7-F3515D0B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4D339-063C-BC4D-AD1B-B663E8D2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5A41F-59E2-6E49-B0CC-B07425A0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1AFF5-4636-3940-96FD-AD028B5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E6E6F-7241-4147-835E-A740CBF8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6EE6C-7391-3940-B851-C8B7EF1F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7EF4-07CE-E544-9A63-A182EA91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3264-A514-2545-BE63-B75DA0F2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6A16-3320-0645-8CB5-5784EAA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7A53F-B777-D544-879F-330435E9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5CBB-5803-B842-A627-C575C852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87C5E-02F5-094C-8946-47E8E041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E1DD-AC4A-C741-90C2-7DAC0284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AC84-85DE-D543-9E45-09A26C6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0320-44F2-784D-A9A8-BEE8D06C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58C3-C0F1-E74E-BE63-8FECB25F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82D6-C53E-8A48-877A-00FA9AF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9B7AB-5BD6-784C-B32A-F43BA13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E584-DE26-9347-B7B7-DB6F8699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9A9C-B569-6B40-84D7-F45032B0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6B1E-3C67-6040-A521-0EAA3C358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54AC-13CE-DC4A-9652-D445CCC0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E672F-929A-8541-9535-704ABB4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C1F6-B91E-D842-9939-8D615596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048E-642B-7740-B582-D26E23FC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484B6-DB79-DC48-87FC-D1EC330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D9B8-C498-AC4E-8095-9E87F1C8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37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F39A-B412-8E42-BAEE-EB46AA87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76E0-5CA9-4442-9D22-8267C800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01CE-289C-0349-91BA-5A037FF5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6801-55F9-904C-A5DE-AF046B1D87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65836-B876-DB4E-844C-3F8BEDE3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42" y="2514600"/>
            <a:ext cx="7505205" cy="402870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3200" dirty="0">
                <a:solidFill>
                  <a:schemeClr val="accent2"/>
                </a:solidFill>
              </a:rPr>
              <a:t>준비</a:t>
            </a:r>
            <a:r>
              <a:rPr lang="ko-KR" altLang="en-US" sz="3200" dirty="0"/>
              <a:t> </a:t>
            </a:r>
            <a:r>
              <a:rPr lang="en-US" altLang="ko-KR" sz="3200" dirty="0"/>
              <a:t>: </a:t>
            </a:r>
            <a:r>
              <a:rPr lang="ko-KR" altLang="en-US" sz="3200" dirty="0"/>
              <a:t>우리 교회는 성령의 능력으로 우리 삶과 공동체를 변화시키는 기도와 경건 훈련의 실제적인 방법을 마련합니다</a:t>
            </a:r>
            <a:r>
              <a:rPr lang="en-US" altLang="ko-KR" sz="3200" dirty="0"/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C561D-6B22-D64F-AF2B-3BD6578B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95" y="345990"/>
            <a:ext cx="1609911" cy="16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7" y="2514600"/>
            <a:ext cx="7493330" cy="4028704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ko-KR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cs typeface="Lato Black" panose="020F0502020204030203" pitchFamily="34" charset="0"/>
              </a:rPr>
              <a:t>듣기</a:t>
            </a:r>
            <a:r>
              <a:rPr lang="ko-KR" altLang="en-US" sz="3200" dirty="0"/>
              <a:t> </a:t>
            </a:r>
            <a:r>
              <a:rPr lang="en-US" altLang="ko-KR" sz="3200" dirty="0"/>
              <a:t>: </a:t>
            </a:r>
            <a:r>
              <a:rPr lang="ko-KR" altLang="en-US" sz="3200" dirty="0"/>
              <a:t>우리 교회는 모든 세대와 함께 사역할 수 있도록 그들의 목소리에 귀 기울입니다</a:t>
            </a:r>
            <a:r>
              <a:rPr lang="en-US" altLang="ko-KR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7E8B4-E099-8B4A-8B50-39479953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26" y="350216"/>
            <a:ext cx="1568597" cy="15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60" y="2514600"/>
            <a:ext cx="7627434" cy="3646219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ko-KR" altLang="en-US" sz="3200" dirty="0">
                <a:solidFill>
                  <a:srgbClr val="92D050"/>
                </a:solidFill>
              </a:rPr>
              <a:t>성장 </a:t>
            </a:r>
            <a:r>
              <a:rPr lang="en-US" altLang="ko-KR" sz="3200" dirty="0"/>
              <a:t>: </a:t>
            </a:r>
            <a:r>
              <a:rPr lang="ko-KR" altLang="en-US" sz="3200" dirty="0"/>
              <a:t>우리 교회는 이웃과 </a:t>
            </a:r>
            <a:r>
              <a:rPr lang="ko-KR" altLang="en-US" sz="3200" dirty="0" err="1"/>
              <a:t>새신자들의</a:t>
            </a:r>
            <a:r>
              <a:rPr lang="ko-KR" altLang="en-US" sz="3200" dirty="0"/>
              <a:t> 문화를 존중하고 관계를 </a:t>
            </a:r>
            <a:r>
              <a:rPr lang="ko-KR" altLang="en-US" sz="3200" dirty="0" err="1"/>
              <a:t>쌓아감으로써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신앙을 나누며</a:t>
            </a:r>
            <a:r>
              <a:rPr lang="en-US" altLang="ko-KR" sz="3200" dirty="0"/>
              <a:t>, </a:t>
            </a:r>
            <a:r>
              <a:rPr lang="ko-KR" altLang="en-US" sz="3200" dirty="0"/>
              <a:t>정의와 화해와 환대를 추구하는 것을 통해</a:t>
            </a:r>
            <a:r>
              <a:rPr lang="en-US" altLang="ko-KR" sz="3200" dirty="0"/>
              <a:t>, </a:t>
            </a:r>
            <a:r>
              <a:rPr lang="ko-KR" altLang="en-US" sz="3200" dirty="0"/>
              <a:t>다양성과 하나됨 가운데 성장합니다</a:t>
            </a:r>
            <a:r>
              <a:rPr lang="en-US" altLang="ko-KR" sz="3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71DCD-9DB1-3F46-9E6C-8FF75308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96" y="369536"/>
            <a:ext cx="1662982" cy="1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6" y="2057400"/>
            <a:ext cx="7505205" cy="38464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3200" dirty="0"/>
              <a:t>나눔 </a:t>
            </a:r>
            <a:r>
              <a:rPr lang="en-US" altLang="ko-KR" sz="3200" dirty="0"/>
              <a:t>: </a:t>
            </a:r>
            <a:r>
              <a:rPr lang="ko-KR" altLang="en-US" sz="3200" dirty="0"/>
              <a:t>우리 교회는 지역 사회 및 글로벌 사역 상황에</a:t>
            </a:r>
            <a:r>
              <a:rPr lang="en-US" altLang="ko-KR" sz="3200" dirty="0"/>
              <a:t> </a:t>
            </a:r>
            <a:r>
              <a:rPr lang="ko-KR" altLang="en-US" sz="3200" dirty="0"/>
              <a:t>어떻게 참여할 지 발견하면서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복음을 나누고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선교적으로</a:t>
            </a:r>
            <a:r>
              <a:rPr lang="ko-KR" altLang="en-US" sz="3200" dirty="0"/>
              <a:t> 살며</a:t>
            </a:r>
            <a:r>
              <a:rPr lang="en-US" altLang="ko-KR" sz="3200" dirty="0"/>
              <a:t>, </a:t>
            </a:r>
            <a:r>
              <a:rPr lang="ko-KR" altLang="en-US" sz="3200" dirty="0"/>
              <a:t>교회를 개척합니다</a:t>
            </a:r>
            <a:r>
              <a:rPr lang="en-US" altLang="ko-KR" sz="3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B3BA-2F24-F54C-95DD-2CE44404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2" y="109526"/>
            <a:ext cx="1831274" cy="18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79" y="2552700"/>
            <a:ext cx="7006441" cy="33511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3200" dirty="0"/>
              <a:t>더 자세한 내용은 </a:t>
            </a:r>
            <a:r>
              <a:rPr lang="en-US" sz="3200" dirty="0" err="1"/>
              <a:t>crcna.org</a:t>
            </a:r>
            <a:r>
              <a:rPr lang="en-US" sz="3200" dirty="0"/>
              <a:t>/</a:t>
            </a:r>
            <a:r>
              <a:rPr lang="en-US" sz="3200" dirty="0" err="1"/>
              <a:t>OurJourney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참조하십시오</a:t>
            </a:r>
            <a:r>
              <a:rPr lang="en-US" altLang="ko-K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8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98</Words>
  <Application>Microsoft Macintosh PowerPoint</Application>
  <PresentationFormat>Widescreen</PresentationFormat>
  <Paragraphs>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 Black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2021-03-18T17:36:24Z</dcterms:created>
  <dcterms:modified xsi:type="dcterms:W3CDTF">2021-09-30T21:21:15Z</dcterms:modified>
</cp:coreProperties>
</file>